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9" r:id="rId1"/>
  </p:sldMasterIdLst>
  <p:notesMasterIdLst>
    <p:notesMasterId r:id="rId6"/>
  </p:notesMasterIdLst>
  <p:handoutMasterIdLst>
    <p:handoutMasterId r:id="rId7"/>
  </p:handoutMasterIdLst>
  <p:sldIdLst>
    <p:sldId id="808" r:id="rId2"/>
    <p:sldId id="809" r:id="rId3"/>
    <p:sldId id="810" r:id="rId4"/>
    <p:sldId id="811" r:id="rId5"/>
  </p:sldIdLst>
  <p:sldSz cx="10287000" cy="6858000" type="35mm"/>
  <p:notesSz cx="10234613" cy="7099300"/>
  <p:defaultTextStyle>
    <a:defPPr>
      <a:defRPr lang="fr-FR"/>
    </a:defPPr>
    <a:lvl1pPr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254" userDrawn="1">
          <p15:clr>
            <a:srgbClr val="A4A3A4"/>
          </p15:clr>
        </p15:guide>
        <p15:guide id="2" pos="3219" userDrawn="1">
          <p15:clr>
            <a:srgbClr val="A4A3A4"/>
          </p15:clr>
        </p15:guide>
        <p15:guide id="3" orient="horz" pos="2237" userDrawn="1">
          <p15:clr>
            <a:srgbClr val="A4A3A4"/>
          </p15:clr>
        </p15:guide>
        <p15:guide id="4"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3"/>
    <a:srgbClr val="009EE0"/>
    <a:srgbClr val="009CE0"/>
    <a:srgbClr val="7F7F7F"/>
    <a:srgbClr val="51AECB"/>
    <a:srgbClr val="D8EDF4"/>
    <a:srgbClr val="0082BC"/>
    <a:srgbClr val="007AB0"/>
    <a:srgbClr val="006E9E"/>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2" autoAdjust="0"/>
    <p:restoredTop sz="93453" autoAdjust="0"/>
  </p:normalViewPr>
  <p:slideViewPr>
    <p:cSldViewPr snapToGrid="0">
      <p:cViewPr varScale="1">
        <p:scale>
          <a:sx n="69" d="100"/>
          <a:sy n="69" d="100"/>
        </p:scale>
        <p:origin x="1272" y="4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20" d="100"/>
          <a:sy n="220" d="100"/>
        </p:scale>
        <p:origin x="774" y="-2148"/>
      </p:cViewPr>
      <p:guideLst>
        <p:guide orient="horz" pos="2254"/>
        <p:guide pos="3219"/>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3" y="2"/>
            <a:ext cx="4434846" cy="354723"/>
          </a:xfrm>
          <a:prstGeom prst="rect">
            <a:avLst/>
          </a:prstGeom>
          <a:noFill/>
          <a:ln w="9525">
            <a:noFill/>
            <a:miter lim="800000"/>
            <a:headEnd/>
            <a:tailEnd/>
          </a:ln>
          <a:effectLst/>
        </p:spPr>
        <p:txBody>
          <a:bodyPr vert="horz" wrap="square" lIns="99035" tIns="49516" rIns="99035" bIns="49516" numCol="1" anchor="t" anchorCtr="0" compatLnSpc="1">
            <a:prstTxWarp prst="textNoShape">
              <a:avLst/>
            </a:prstTxWarp>
          </a:bodyPr>
          <a:lstStyle>
            <a:lvl1pPr defTabSz="990576" eaLnBrk="1" hangingPunct="1">
              <a:defRPr sz="1300">
                <a:latin typeface="Arial" charset="0"/>
                <a:ea typeface="ＭＳ Ｐゴシック" charset="-128"/>
                <a:cs typeface="+mn-cs"/>
              </a:defRPr>
            </a:lvl1pPr>
          </a:lstStyle>
          <a:p>
            <a:pPr>
              <a:defRPr/>
            </a:pPr>
            <a:endParaRPr lang="fr-CA"/>
          </a:p>
        </p:txBody>
      </p:sp>
      <p:sp>
        <p:nvSpPr>
          <p:cNvPr id="106499" name="Rectangle 3"/>
          <p:cNvSpPr>
            <a:spLocks noGrp="1" noChangeArrowheads="1"/>
          </p:cNvSpPr>
          <p:nvPr>
            <p:ph type="dt" sz="quarter" idx="1"/>
          </p:nvPr>
        </p:nvSpPr>
        <p:spPr bwMode="auto">
          <a:xfrm>
            <a:off x="5797457" y="2"/>
            <a:ext cx="4434846" cy="354723"/>
          </a:xfrm>
          <a:prstGeom prst="rect">
            <a:avLst/>
          </a:prstGeom>
          <a:noFill/>
          <a:ln w="9525">
            <a:noFill/>
            <a:miter lim="800000"/>
            <a:headEnd/>
            <a:tailEnd/>
          </a:ln>
          <a:effectLst/>
        </p:spPr>
        <p:txBody>
          <a:bodyPr vert="horz" wrap="square" lIns="99035" tIns="49516" rIns="99035" bIns="49516" numCol="1" anchor="t" anchorCtr="0" compatLnSpc="1">
            <a:prstTxWarp prst="textNoShape">
              <a:avLst/>
            </a:prstTxWarp>
          </a:bodyPr>
          <a:lstStyle>
            <a:lvl1pPr algn="r" defTabSz="990576" eaLnBrk="1" hangingPunct="1">
              <a:defRPr sz="1300">
                <a:latin typeface="Arial" charset="0"/>
                <a:ea typeface="ＭＳ Ｐゴシック" charset="-128"/>
                <a:cs typeface="+mn-cs"/>
              </a:defRPr>
            </a:lvl1pPr>
          </a:lstStyle>
          <a:p>
            <a:pPr>
              <a:defRPr/>
            </a:pPr>
            <a:endParaRPr lang="fr-CA"/>
          </a:p>
        </p:txBody>
      </p:sp>
      <p:sp>
        <p:nvSpPr>
          <p:cNvPr id="106500" name="Rectangle 4"/>
          <p:cNvSpPr>
            <a:spLocks noGrp="1" noChangeArrowheads="1"/>
          </p:cNvSpPr>
          <p:nvPr>
            <p:ph type="ftr" sz="quarter" idx="2"/>
          </p:nvPr>
        </p:nvSpPr>
        <p:spPr bwMode="auto">
          <a:xfrm>
            <a:off x="3" y="6743368"/>
            <a:ext cx="4434846" cy="354723"/>
          </a:xfrm>
          <a:prstGeom prst="rect">
            <a:avLst/>
          </a:prstGeom>
          <a:noFill/>
          <a:ln w="9525">
            <a:noFill/>
            <a:miter lim="800000"/>
            <a:headEnd/>
            <a:tailEnd/>
          </a:ln>
          <a:effectLst/>
        </p:spPr>
        <p:txBody>
          <a:bodyPr vert="horz" wrap="square" lIns="99035" tIns="49516" rIns="99035" bIns="49516" numCol="1" anchor="b" anchorCtr="0" compatLnSpc="1">
            <a:prstTxWarp prst="textNoShape">
              <a:avLst/>
            </a:prstTxWarp>
          </a:bodyPr>
          <a:lstStyle>
            <a:lvl1pPr defTabSz="990576" eaLnBrk="1" hangingPunct="1">
              <a:defRPr sz="1300">
                <a:latin typeface="Arial" charset="0"/>
                <a:ea typeface="ＭＳ Ｐゴシック" charset="-128"/>
                <a:cs typeface="+mn-cs"/>
              </a:defRPr>
            </a:lvl1pPr>
          </a:lstStyle>
          <a:p>
            <a:pPr>
              <a:defRPr/>
            </a:pPr>
            <a:endParaRPr lang="fr-CA"/>
          </a:p>
        </p:txBody>
      </p:sp>
      <p:sp>
        <p:nvSpPr>
          <p:cNvPr id="106501" name="Rectangle 5"/>
          <p:cNvSpPr>
            <a:spLocks noGrp="1" noChangeArrowheads="1"/>
          </p:cNvSpPr>
          <p:nvPr>
            <p:ph type="sldNum" sz="quarter" idx="3"/>
          </p:nvPr>
        </p:nvSpPr>
        <p:spPr bwMode="auto">
          <a:xfrm>
            <a:off x="5797457" y="6743368"/>
            <a:ext cx="4434846" cy="354723"/>
          </a:xfrm>
          <a:prstGeom prst="rect">
            <a:avLst/>
          </a:prstGeom>
          <a:noFill/>
          <a:ln w="9525">
            <a:noFill/>
            <a:miter lim="800000"/>
            <a:headEnd/>
            <a:tailEnd/>
          </a:ln>
          <a:effectLst/>
        </p:spPr>
        <p:txBody>
          <a:bodyPr vert="horz" wrap="square" lIns="99035" tIns="49516" rIns="99035" bIns="49516" numCol="1" anchor="b" anchorCtr="0" compatLnSpc="1">
            <a:prstTxWarp prst="textNoShape">
              <a:avLst/>
            </a:prstTxWarp>
          </a:bodyPr>
          <a:lstStyle>
            <a:lvl1pPr algn="r" defTabSz="990576" eaLnBrk="1" hangingPunct="1">
              <a:defRPr sz="1300" smtClean="0"/>
            </a:lvl1pPr>
          </a:lstStyle>
          <a:p>
            <a:pPr>
              <a:defRPr/>
            </a:pPr>
            <a:fld id="{BEF3BA35-1B1D-424E-9188-0E0B9F313DA0}" type="slidenum">
              <a:rPr lang="fr-FR" altLang="fr-FR"/>
              <a:pPr>
                <a:defRPr/>
              </a:pPr>
              <a:t>‹N°›</a:t>
            </a:fld>
            <a:endParaRPr lang="fr-FR" altLang="fr-FR"/>
          </a:p>
        </p:txBody>
      </p:sp>
    </p:spTree>
    <p:extLst>
      <p:ext uri="{BB962C8B-B14F-4D97-AF65-F5344CB8AC3E}">
        <p14:creationId xmlns:p14="http://schemas.microsoft.com/office/powerpoint/2010/main" val="334801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3" y="2"/>
            <a:ext cx="4434846" cy="354723"/>
          </a:xfrm>
          <a:prstGeom prst="rect">
            <a:avLst/>
          </a:prstGeom>
          <a:noFill/>
          <a:ln w="9525">
            <a:noFill/>
            <a:miter lim="800000"/>
            <a:headEnd/>
            <a:tailEnd/>
          </a:ln>
          <a:effectLst/>
        </p:spPr>
        <p:txBody>
          <a:bodyPr vert="horz" wrap="square" lIns="97415" tIns="48707" rIns="97415" bIns="48707" numCol="1" anchor="t" anchorCtr="0" compatLnSpc="1">
            <a:prstTxWarp prst="textNoShape">
              <a:avLst/>
            </a:prstTxWarp>
          </a:bodyPr>
          <a:lstStyle>
            <a:lvl1pPr defTabSz="973730" eaLnBrk="0" hangingPunct="0">
              <a:defRPr sz="1300">
                <a:latin typeface="Arial" charset="0"/>
                <a:ea typeface="ＭＳ Ｐゴシック" charset="-128"/>
                <a:cs typeface="+mn-cs"/>
              </a:defRPr>
            </a:lvl1pPr>
          </a:lstStyle>
          <a:p>
            <a:pPr>
              <a:defRPr/>
            </a:pPr>
            <a:endParaRPr lang="fr-CA"/>
          </a:p>
        </p:txBody>
      </p:sp>
      <p:sp>
        <p:nvSpPr>
          <p:cNvPr id="103427" name="Rectangle 3"/>
          <p:cNvSpPr>
            <a:spLocks noGrp="1" noChangeArrowheads="1"/>
          </p:cNvSpPr>
          <p:nvPr>
            <p:ph type="dt" idx="1"/>
          </p:nvPr>
        </p:nvSpPr>
        <p:spPr bwMode="auto">
          <a:xfrm>
            <a:off x="5797457" y="2"/>
            <a:ext cx="4434846" cy="354723"/>
          </a:xfrm>
          <a:prstGeom prst="rect">
            <a:avLst/>
          </a:prstGeom>
          <a:noFill/>
          <a:ln w="9525">
            <a:noFill/>
            <a:miter lim="800000"/>
            <a:headEnd/>
            <a:tailEnd/>
          </a:ln>
          <a:effectLst/>
        </p:spPr>
        <p:txBody>
          <a:bodyPr vert="horz" wrap="square" lIns="97415" tIns="48707" rIns="97415" bIns="48707" numCol="1" anchor="t" anchorCtr="0" compatLnSpc="1">
            <a:prstTxWarp prst="textNoShape">
              <a:avLst/>
            </a:prstTxWarp>
          </a:bodyPr>
          <a:lstStyle>
            <a:lvl1pPr algn="r" defTabSz="973730">
              <a:defRPr sz="1300" smtClean="0"/>
            </a:lvl1pPr>
          </a:lstStyle>
          <a:p>
            <a:pPr>
              <a:defRPr/>
            </a:pPr>
            <a:fld id="{783FF4C4-28CF-4E64-99DE-C0FA9216381C}" type="datetime1">
              <a:rPr lang="fr-CA" altLang="fr-FR"/>
              <a:pPr>
                <a:defRPr/>
              </a:pPr>
              <a:t>2021-01-05</a:t>
            </a:fld>
            <a:endParaRPr lang="fr-CA" altLang="fr-FR"/>
          </a:p>
        </p:txBody>
      </p:sp>
      <p:sp>
        <p:nvSpPr>
          <p:cNvPr id="3076" name="Rectangle 4"/>
          <p:cNvSpPr>
            <a:spLocks noGrp="1" noRot="1" noChangeAspect="1" noChangeArrowheads="1" noTextEdit="1"/>
          </p:cNvSpPr>
          <p:nvPr>
            <p:ph type="sldImg" idx="2"/>
          </p:nvPr>
        </p:nvSpPr>
        <p:spPr bwMode="auto">
          <a:xfrm>
            <a:off x="3121025" y="531813"/>
            <a:ext cx="3992563" cy="266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1024852" y="3371684"/>
            <a:ext cx="8184914" cy="3194927"/>
          </a:xfrm>
          <a:prstGeom prst="rect">
            <a:avLst/>
          </a:prstGeom>
          <a:noFill/>
          <a:ln w="9525">
            <a:noFill/>
            <a:miter lim="800000"/>
            <a:headEnd/>
            <a:tailEnd/>
          </a:ln>
          <a:effectLst/>
        </p:spPr>
        <p:txBody>
          <a:bodyPr vert="horz" wrap="square" lIns="97415" tIns="48707" rIns="97415" bIns="48707" numCol="1" anchor="t" anchorCtr="0" compatLnSpc="1">
            <a:prstTxWarp prst="textNoShape">
              <a:avLst/>
            </a:prstTxWarp>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103430" name="Rectangle 6"/>
          <p:cNvSpPr>
            <a:spLocks noGrp="1" noChangeArrowheads="1"/>
          </p:cNvSpPr>
          <p:nvPr>
            <p:ph type="ftr" sz="quarter" idx="4"/>
          </p:nvPr>
        </p:nvSpPr>
        <p:spPr bwMode="auto">
          <a:xfrm>
            <a:off x="3" y="6743368"/>
            <a:ext cx="4434846" cy="354723"/>
          </a:xfrm>
          <a:prstGeom prst="rect">
            <a:avLst/>
          </a:prstGeom>
          <a:noFill/>
          <a:ln w="9525">
            <a:noFill/>
            <a:miter lim="800000"/>
            <a:headEnd/>
            <a:tailEnd/>
          </a:ln>
          <a:effectLst/>
        </p:spPr>
        <p:txBody>
          <a:bodyPr vert="horz" wrap="square" lIns="97415" tIns="48707" rIns="97415" bIns="48707" numCol="1" anchor="b" anchorCtr="0" compatLnSpc="1">
            <a:prstTxWarp prst="textNoShape">
              <a:avLst/>
            </a:prstTxWarp>
          </a:bodyPr>
          <a:lstStyle>
            <a:lvl1pPr defTabSz="973730" eaLnBrk="0" hangingPunct="0">
              <a:defRPr sz="1300">
                <a:latin typeface="Arial" charset="0"/>
                <a:ea typeface="ＭＳ Ｐゴシック" charset="-128"/>
                <a:cs typeface="+mn-cs"/>
              </a:defRPr>
            </a:lvl1pPr>
          </a:lstStyle>
          <a:p>
            <a:pPr>
              <a:defRPr/>
            </a:pPr>
            <a:endParaRPr lang="fr-CA"/>
          </a:p>
        </p:txBody>
      </p:sp>
      <p:sp>
        <p:nvSpPr>
          <p:cNvPr id="103431" name="Rectangle 7"/>
          <p:cNvSpPr>
            <a:spLocks noGrp="1" noChangeArrowheads="1"/>
          </p:cNvSpPr>
          <p:nvPr>
            <p:ph type="sldNum" sz="quarter" idx="5"/>
          </p:nvPr>
        </p:nvSpPr>
        <p:spPr bwMode="auto">
          <a:xfrm>
            <a:off x="5797457" y="6743368"/>
            <a:ext cx="4434846" cy="354723"/>
          </a:xfrm>
          <a:prstGeom prst="rect">
            <a:avLst/>
          </a:prstGeom>
          <a:noFill/>
          <a:ln w="9525">
            <a:noFill/>
            <a:miter lim="800000"/>
            <a:headEnd/>
            <a:tailEnd/>
          </a:ln>
          <a:effectLst/>
        </p:spPr>
        <p:txBody>
          <a:bodyPr vert="horz" wrap="square" lIns="97415" tIns="48707" rIns="97415" bIns="48707" numCol="1" anchor="b" anchorCtr="0" compatLnSpc="1">
            <a:prstTxWarp prst="textNoShape">
              <a:avLst/>
            </a:prstTxWarp>
          </a:bodyPr>
          <a:lstStyle>
            <a:lvl1pPr algn="r" defTabSz="973730">
              <a:defRPr sz="1300" smtClean="0"/>
            </a:lvl1pPr>
          </a:lstStyle>
          <a:p>
            <a:pPr>
              <a:defRPr/>
            </a:pPr>
            <a:fld id="{56D2516D-1023-431F-B16A-4871412504B5}" type="slidenum">
              <a:rPr lang="fr-CA" altLang="fr-FR"/>
              <a:pPr>
                <a:defRPr/>
              </a:pPr>
              <a:t>‹N°›</a:t>
            </a:fld>
            <a:endParaRPr lang="fr-CA" altLang="fr-FR"/>
          </a:p>
        </p:txBody>
      </p:sp>
    </p:spTree>
    <p:extLst>
      <p:ext uri="{BB962C8B-B14F-4D97-AF65-F5344CB8AC3E}">
        <p14:creationId xmlns:p14="http://schemas.microsoft.com/office/powerpoint/2010/main" val="17582403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6D2516D-1023-431F-B16A-4871412504B5}" type="slidenum">
              <a:rPr lang="fr-CA" altLang="fr-FR" smtClean="0"/>
              <a:pPr>
                <a:defRPr/>
              </a:pPr>
              <a:t>2</a:t>
            </a:fld>
            <a:endParaRPr lang="fr-CA" altLang="fr-FR"/>
          </a:p>
        </p:txBody>
      </p:sp>
    </p:spTree>
    <p:extLst>
      <p:ext uri="{BB962C8B-B14F-4D97-AF65-F5344CB8AC3E}">
        <p14:creationId xmlns:p14="http://schemas.microsoft.com/office/powerpoint/2010/main" val="289599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6D2516D-1023-431F-B16A-4871412504B5}" type="slidenum">
              <a:rPr lang="fr-CA" altLang="fr-FR" smtClean="0"/>
              <a:pPr>
                <a:defRPr/>
              </a:pPr>
              <a:t>3</a:t>
            </a:fld>
            <a:endParaRPr lang="fr-CA" altLang="fr-FR"/>
          </a:p>
        </p:txBody>
      </p:sp>
    </p:spTree>
    <p:extLst>
      <p:ext uri="{BB962C8B-B14F-4D97-AF65-F5344CB8AC3E}">
        <p14:creationId xmlns:p14="http://schemas.microsoft.com/office/powerpoint/2010/main" val="61309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85875" y="1122363"/>
            <a:ext cx="7715250" cy="2387600"/>
          </a:xfrm>
        </p:spPr>
        <p:txBody>
          <a:bodyPr anchor="b"/>
          <a:lstStyle>
            <a:lvl1pPr algn="ctr">
              <a:defRPr sz="3600"/>
            </a:lvl1pPr>
          </a:lstStyle>
          <a:p>
            <a:r>
              <a:rPr lang="fr-FR" dirty="0"/>
              <a:t>Modifiez le style du titre</a:t>
            </a:r>
            <a:endParaRPr lang="fr-CA" dirty="0"/>
          </a:p>
        </p:txBody>
      </p:sp>
      <p:sp>
        <p:nvSpPr>
          <p:cNvPr id="3" name="Sous-titre 2"/>
          <p:cNvSpPr>
            <a:spLocks noGrp="1"/>
          </p:cNvSpPr>
          <p:nvPr>
            <p:ph type="subTitle" idx="1"/>
          </p:nvPr>
        </p:nvSpPr>
        <p:spPr>
          <a:xfrm>
            <a:off x="1285875" y="3602038"/>
            <a:ext cx="771525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8" indent="0" algn="ctr">
              <a:buNone/>
              <a:defRPr sz="1600"/>
            </a:lvl6pPr>
            <a:lvl7pPr marL="2743234" indent="0" algn="ctr">
              <a:buNone/>
              <a:defRPr sz="1600"/>
            </a:lvl7pPr>
            <a:lvl8pPr marL="3200441" indent="0" algn="ctr">
              <a:buNone/>
              <a:defRPr sz="1600"/>
            </a:lvl8pPr>
            <a:lvl9pPr marL="3657646" indent="0" algn="ctr">
              <a:buNone/>
              <a:defRPr sz="1600"/>
            </a:lvl9pPr>
          </a:lstStyle>
          <a:p>
            <a:r>
              <a:rPr lang="fr-FR"/>
              <a:t>Modifiez le style des sous-titres du masque</a:t>
            </a:r>
            <a:endParaRPr lang="fr-CA"/>
          </a:p>
        </p:txBody>
      </p:sp>
      <p:sp>
        <p:nvSpPr>
          <p:cNvPr id="4"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5"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6" name="Rectangle 8"/>
          <p:cNvSpPr>
            <a:spLocks noGrp="1" noChangeArrowheads="1"/>
          </p:cNvSpPr>
          <p:nvPr>
            <p:ph type="sldNum" sz="quarter" idx="12"/>
          </p:nvPr>
        </p:nvSpPr>
        <p:spPr>
          <a:ln/>
        </p:spPr>
        <p:txBody>
          <a:bodyPr anchor="b"/>
          <a:lstStyle>
            <a:lvl1pPr>
              <a:defRPr/>
            </a:lvl1pPr>
          </a:lstStyle>
          <a:p>
            <a:pPr>
              <a:defRPr/>
            </a:pPr>
            <a:fld id="{FFAA4CB6-664C-48E8-AE85-9813E5FFC591}" type="slidenum">
              <a:rPr lang="fr-CA" altLang="fr-FR"/>
              <a:pPr>
                <a:defRPr/>
              </a:pPr>
              <a:t>‹N°›</a:t>
            </a:fld>
            <a:endParaRPr lang="fr-CA" altLang="fr-FR"/>
          </a:p>
        </p:txBody>
      </p:sp>
    </p:spTree>
    <p:extLst>
      <p:ext uri="{BB962C8B-B14F-4D97-AF65-F5344CB8AC3E}">
        <p14:creationId xmlns:p14="http://schemas.microsoft.com/office/powerpoint/2010/main" val="40964047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endParaRPr lang="fr-CA" dirty="0"/>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5"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6" name="Rectangle 8"/>
          <p:cNvSpPr>
            <a:spLocks noGrp="1" noChangeArrowheads="1"/>
          </p:cNvSpPr>
          <p:nvPr>
            <p:ph type="sldNum" sz="quarter" idx="12"/>
          </p:nvPr>
        </p:nvSpPr>
        <p:spPr>
          <a:ln/>
        </p:spPr>
        <p:txBody>
          <a:bodyPr anchor="b"/>
          <a:lstStyle>
            <a:lvl1pPr>
              <a:defRPr/>
            </a:lvl1pPr>
          </a:lstStyle>
          <a:p>
            <a:pPr>
              <a:defRPr/>
            </a:pPr>
            <a:fld id="{69B53D08-C430-4BBE-8CC9-E1B6F9856683}" type="slidenum">
              <a:rPr lang="fr-CA" altLang="fr-FR"/>
              <a:pPr>
                <a:defRPr/>
              </a:pPr>
              <a:t>‹N°›</a:t>
            </a:fld>
            <a:endParaRPr lang="fr-CA" altLang="fr-FR"/>
          </a:p>
        </p:txBody>
      </p:sp>
    </p:spTree>
    <p:extLst>
      <p:ext uri="{BB962C8B-B14F-4D97-AF65-F5344CB8AC3E}">
        <p14:creationId xmlns:p14="http://schemas.microsoft.com/office/powerpoint/2010/main" val="29831661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42838" y="274640"/>
            <a:ext cx="1129812" cy="5851525"/>
          </a:xfrm>
        </p:spPr>
        <p:txBody>
          <a:bodyPr vert="eaVert"/>
          <a:lstStyle/>
          <a:p>
            <a:r>
              <a:rPr lang="fr-FR" dirty="0"/>
              <a:t>Modifiez le style du titre</a:t>
            </a:r>
            <a:endParaRPr lang="fr-CA" dirty="0"/>
          </a:p>
        </p:txBody>
      </p:sp>
      <p:sp>
        <p:nvSpPr>
          <p:cNvPr id="3" name="Espace réservé du texte vertical 2"/>
          <p:cNvSpPr>
            <a:spLocks noGrp="1"/>
          </p:cNvSpPr>
          <p:nvPr>
            <p:ph type="body" orient="vert" idx="1"/>
          </p:nvPr>
        </p:nvSpPr>
        <p:spPr>
          <a:xfrm>
            <a:off x="514352" y="274640"/>
            <a:ext cx="7671286"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5"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6" name="Rectangle 8"/>
          <p:cNvSpPr>
            <a:spLocks noGrp="1" noChangeArrowheads="1"/>
          </p:cNvSpPr>
          <p:nvPr>
            <p:ph type="sldNum" sz="quarter" idx="12"/>
          </p:nvPr>
        </p:nvSpPr>
        <p:spPr>
          <a:ln/>
        </p:spPr>
        <p:txBody>
          <a:bodyPr anchor="b"/>
          <a:lstStyle>
            <a:lvl1pPr>
              <a:defRPr/>
            </a:lvl1pPr>
          </a:lstStyle>
          <a:p>
            <a:pPr>
              <a:defRPr/>
            </a:pPr>
            <a:fld id="{05147212-B40A-4BE1-BF13-1BF5A46FF8F9}" type="slidenum">
              <a:rPr lang="fr-CA" altLang="fr-FR"/>
              <a:pPr>
                <a:defRPr/>
              </a:pPr>
              <a:t>‹N°›</a:t>
            </a:fld>
            <a:endParaRPr lang="fr-CA" altLang="fr-FR"/>
          </a:p>
        </p:txBody>
      </p:sp>
    </p:spTree>
    <p:extLst>
      <p:ext uri="{BB962C8B-B14F-4D97-AF65-F5344CB8AC3E}">
        <p14:creationId xmlns:p14="http://schemas.microsoft.com/office/powerpoint/2010/main" val="3576852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5"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6" name="Rectangle 8"/>
          <p:cNvSpPr>
            <a:spLocks noGrp="1" noChangeArrowheads="1"/>
          </p:cNvSpPr>
          <p:nvPr>
            <p:ph type="sldNum" sz="quarter" idx="12"/>
          </p:nvPr>
        </p:nvSpPr>
        <p:spPr>
          <a:ln/>
        </p:spPr>
        <p:txBody>
          <a:bodyPr anchor="b"/>
          <a:lstStyle>
            <a:lvl1pPr>
              <a:defRPr/>
            </a:lvl1pPr>
          </a:lstStyle>
          <a:p>
            <a:pPr>
              <a:defRPr/>
            </a:pPr>
            <a:fld id="{EB29F19D-DA20-468A-AA13-CE00B6F6950B}" type="slidenum">
              <a:rPr lang="fr-CA" altLang="fr-FR"/>
              <a:pPr>
                <a:defRPr/>
              </a:pPr>
              <a:t>‹N°›</a:t>
            </a:fld>
            <a:endParaRPr lang="fr-CA" altLang="fr-FR"/>
          </a:p>
        </p:txBody>
      </p:sp>
    </p:spTree>
    <p:extLst>
      <p:ext uri="{BB962C8B-B14F-4D97-AF65-F5344CB8AC3E}">
        <p14:creationId xmlns:p14="http://schemas.microsoft.com/office/powerpoint/2010/main" val="36838187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01675" y="1709740"/>
            <a:ext cx="8872538" cy="2852737"/>
          </a:xfrm>
        </p:spPr>
        <p:txBody>
          <a:bodyPr anchor="b"/>
          <a:lstStyle>
            <a:lvl1pPr>
              <a:defRPr sz="3600"/>
            </a:lvl1pPr>
          </a:lstStyle>
          <a:p>
            <a:r>
              <a:rPr lang="fr-FR" dirty="0"/>
              <a:t>Modifiez le style du titre</a:t>
            </a:r>
            <a:endParaRPr lang="fr-CA" dirty="0"/>
          </a:p>
        </p:txBody>
      </p:sp>
      <p:sp>
        <p:nvSpPr>
          <p:cNvPr id="3" name="Espace réservé du texte 2"/>
          <p:cNvSpPr>
            <a:spLocks noGrp="1"/>
          </p:cNvSpPr>
          <p:nvPr>
            <p:ph type="body" idx="1"/>
          </p:nvPr>
        </p:nvSpPr>
        <p:spPr>
          <a:xfrm>
            <a:off x="701675" y="4589465"/>
            <a:ext cx="8872538" cy="1500187"/>
          </a:xfrm>
        </p:spPr>
        <p:txBody>
          <a:bodyPr/>
          <a:lstStyle>
            <a:lvl1pPr marL="0" indent="0">
              <a:buNone/>
              <a:defRPr sz="1800"/>
            </a:lvl1pPr>
            <a:lvl2pPr marL="457206" indent="0">
              <a:buNone/>
              <a:defRPr sz="2000"/>
            </a:lvl2pPr>
            <a:lvl3pPr marL="914411" indent="0">
              <a:buNone/>
              <a:defRPr sz="1800"/>
            </a:lvl3pPr>
            <a:lvl4pPr marL="1371617" indent="0">
              <a:buNone/>
              <a:defRPr sz="1600"/>
            </a:lvl4pPr>
            <a:lvl5pPr marL="1828823" indent="0">
              <a:buNone/>
              <a:defRPr sz="1600"/>
            </a:lvl5pPr>
            <a:lvl6pPr marL="2286028" indent="0">
              <a:buNone/>
              <a:defRPr sz="1600"/>
            </a:lvl6pPr>
            <a:lvl7pPr marL="2743234" indent="0">
              <a:buNone/>
              <a:defRPr sz="1600"/>
            </a:lvl7pPr>
            <a:lvl8pPr marL="3200441" indent="0">
              <a:buNone/>
              <a:defRPr sz="1600"/>
            </a:lvl8pPr>
            <a:lvl9pPr marL="3657646" indent="0">
              <a:buNone/>
              <a:defRPr sz="1600"/>
            </a:lvl9pPr>
          </a:lstStyle>
          <a:p>
            <a:pPr lvl="0"/>
            <a:r>
              <a:rPr lang="fr-FR" dirty="0"/>
              <a:t>Modifiez les styles du texte du masque</a:t>
            </a:r>
          </a:p>
        </p:txBody>
      </p:sp>
      <p:sp>
        <p:nvSpPr>
          <p:cNvPr id="4" name="Rectangle 6"/>
          <p:cNvSpPr>
            <a:spLocks noGrp="1" noChangeArrowheads="1"/>
          </p:cNvSpPr>
          <p:nvPr>
            <p:ph type="dt" sz="half" idx="10"/>
          </p:nvPr>
        </p:nvSpPr>
        <p:spPr>
          <a:ln/>
        </p:spPr>
        <p:txBody>
          <a:bodyPr anchor="ctr"/>
          <a:lstStyle>
            <a:lvl1pPr>
              <a:defRPr/>
            </a:lvl1pPr>
          </a:lstStyle>
          <a:p>
            <a:pPr>
              <a:defRPr/>
            </a:pPr>
            <a:endParaRPr lang="fr-CA" altLang="fr-FR"/>
          </a:p>
        </p:txBody>
      </p:sp>
      <p:sp>
        <p:nvSpPr>
          <p:cNvPr id="5" name="Rectangle 7"/>
          <p:cNvSpPr>
            <a:spLocks noGrp="1" noChangeArrowheads="1"/>
          </p:cNvSpPr>
          <p:nvPr>
            <p:ph type="ftr" sz="quarter" idx="11"/>
          </p:nvPr>
        </p:nvSpPr>
        <p:spPr>
          <a:ln/>
        </p:spPr>
        <p:txBody>
          <a:bodyPr anchor="ctr"/>
          <a:lstStyle>
            <a:lvl1pPr>
              <a:defRPr/>
            </a:lvl1pPr>
          </a:lstStyle>
          <a:p>
            <a:pPr>
              <a:defRPr/>
            </a:pPr>
            <a:endParaRPr lang="fr-CA" altLang="fr-FR"/>
          </a:p>
        </p:txBody>
      </p:sp>
      <p:sp>
        <p:nvSpPr>
          <p:cNvPr id="6" name="Rectangle 8"/>
          <p:cNvSpPr>
            <a:spLocks noGrp="1" noChangeArrowheads="1"/>
          </p:cNvSpPr>
          <p:nvPr>
            <p:ph type="sldNum" sz="quarter" idx="12"/>
          </p:nvPr>
        </p:nvSpPr>
        <p:spPr>
          <a:ln/>
        </p:spPr>
        <p:txBody>
          <a:bodyPr anchor="ctr"/>
          <a:lstStyle>
            <a:lvl1pPr>
              <a:defRPr/>
            </a:lvl1pPr>
          </a:lstStyle>
          <a:p>
            <a:pPr>
              <a:defRPr/>
            </a:pPr>
            <a:fld id="{1CFEBC5D-95BF-43E1-AF4F-D93B10B7EFB7}" type="slidenum">
              <a:rPr lang="fr-CA" altLang="fr-FR"/>
              <a:pPr>
                <a:defRPr/>
              </a:pPr>
              <a:t>‹N°›</a:t>
            </a:fld>
            <a:endParaRPr lang="fr-CA" altLang="fr-FR"/>
          </a:p>
        </p:txBody>
      </p:sp>
    </p:spTree>
    <p:extLst>
      <p:ext uri="{BB962C8B-B14F-4D97-AF65-F5344CB8AC3E}">
        <p14:creationId xmlns:p14="http://schemas.microsoft.com/office/powerpoint/2010/main" val="27867234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endParaRPr lang="fr-CA" dirty="0"/>
          </a:p>
        </p:txBody>
      </p:sp>
      <p:sp>
        <p:nvSpPr>
          <p:cNvPr id="3" name="Espace réservé du contenu 2"/>
          <p:cNvSpPr>
            <a:spLocks noGrp="1"/>
          </p:cNvSpPr>
          <p:nvPr>
            <p:ph sz="half" idx="1"/>
          </p:nvPr>
        </p:nvSpPr>
        <p:spPr>
          <a:xfrm>
            <a:off x="514351" y="1600202"/>
            <a:ext cx="4552950" cy="4525963"/>
          </a:xfrm>
        </p:spPr>
        <p:txBody>
          <a:bodyPr/>
          <a:lstStyle>
            <a:lvl1pPr>
              <a:defRPr sz="1800"/>
            </a:lvl1pPr>
            <a:lvl2pPr>
              <a:defRPr sz="1600"/>
            </a:lvl2pPr>
            <a:lvl3pPr>
              <a:defRPr sz="1400"/>
            </a:lvl3pPr>
            <a:lvl4pPr>
              <a:defRPr sz="1200"/>
            </a:lvl4pPr>
            <a:lvl5pPr>
              <a:defRPr sz="11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p:nvPr>
        </p:nvSpPr>
        <p:spPr>
          <a:xfrm>
            <a:off x="5219700" y="1600202"/>
            <a:ext cx="4552950" cy="4525963"/>
          </a:xfrm>
        </p:spPr>
        <p:txBody>
          <a:bodyPr/>
          <a:lstStyle>
            <a:lvl1pPr>
              <a:defRPr sz="1800"/>
            </a:lvl1pPr>
            <a:lvl2pPr>
              <a:defRPr sz="1600"/>
            </a:lvl2pPr>
            <a:lvl3pPr>
              <a:defRPr sz="1400"/>
            </a:lvl3pPr>
            <a:lvl4pPr>
              <a:defRPr sz="1200"/>
            </a:lvl4pPr>
            <a:lvl5pPr>
              <a:defRPr sz="11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6"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7" name="Rectangle 8"/>
          <p:cNvSpPr>
            <a:spLocks noGrp="1" noChangeArrowheads="1"/>
          </p:cNvSpPr>
          <p:nvPr>
            <p:ph type="sldNum" sz="quarter" idx="12"/>
          </p:nvPr>
        </p:nvSpPr>
        <p:spPr>
          <a:ln/>
        </p:spPr>
        <p:txBody>
          <a:bodyPr anchor="b"/>
          <a:lstStyle>
            <a:lvl1pPr>
              <a:defRPr/>
            </a:lvl1pPr>
          </a:lstStyle>
          <a:p>
            <a:pPr>
              <a:defRPr/>
            </a:pPr>
            <a:fld id="{5E23B987-6427-478C-AA62-647E326A36CE}" type="slidenum">
              <a:rPr lang="fr-CA" altLang="fr-FR"/>
              <a:pPr>
                <a:defRPr/>
              </a:pPr>
              <a:t>‹N°›</a:t>
            </a:fld>
            <a:endParaRPr lang="fr-CA" altLang="fr-FR"/>
          </a:p>
        </p:txBody>
      </p:sp>
    </p:spTree>
    <p:extLst>
      <p:ext uri="{BB962C8B-B14F-4D97-AF65-F5344CB8AC3E}">
        <p14:creationId xmlns:p14="http://schemas.microsoft.com/office/powerpoint/2010/main" val="16247891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08025" y="365127"/>
            <a:ext cx="8872538" cy="830627"/>
          </a:xfrm>
        </p:spPr>
        <p:txBody>
          <a:bodyPr/>
          <a:lstStyle/>
          <a:p>
            <a:r>
              <a:rPr lang="fr-FR" dirty="0"/>
              <a:t>Modifiez le style du titre</a:t>
            </a:r>
            <a:endParaRPr lang="fr-CA" dirty="0"/>
          </a:p>
        </p:txBody>
      </p:sp>
      <p:sp>
        <p:nvSpPr>
          <p:cNvPr id="3" name="Espace réservé du texte 2"/>
          <p:cNvSpPr>
            <a:spLocks noGrp="1"/>
          </p:cNvSpPr>
          <p:nvPr>
            <p:ph type="body" idx="1"/>
          </p:nvPr>
        </p:nvSpPr>
        <p:spPr>
          <a:xfrm>
            <a:off x="708026" y="1434980"/>
            <a:ext cx="4352925" cy="823912"/>
          </a:xfrm>
        </p:spPr>
        <p:txBody>
          <a:bodyPr anchor="b"/>
          <a:lstStyle>
            <a:lvl1pPr marL="0" indent="0">
              <a:buNone/>
              <a:defRPr sz="20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8" indent="0">
              <a:buNone/>
              <a:defRPr sz="1600" b="1"/>
            </a:lvl6pPr>
            <a:lvl7pPr marL="2743234" indent="0">
              <a:buNone/>
              <a:defRPr sz="1600" b="1"/>
            </a:lvl7pPr>
            <a:lvl8pPr marL="3200441" indent="0">
              <a:buNone/>
              <a:defRPr sz="1600" b="1"/>
            </a:lvl8pPr>
            <a:lvl9pPr marL="3657646"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708026" y="2258892"/>
            <a:ext cx="4352925" cy="3930771"/>
          </a:xfrm>
        </p:spPr>
        <p:txBody>
          <a:bodyPr/>
          <a:lstStyle>
            <a:lvl1pPr>
              <a:defRPr sz="1600"/>
            </a:lvl1pPr>
            <a:lvl2pPr>
              <a:defRPr sz="1400"/>
            </a:lvl2pPr>
            <a:lvl3pPr>
              <a:defRPr sz="1200"/>
            </a:lvl3pPr>
            <a:lvl4pPr>
              <a:defRPr sz="1100"/>
            </a:lvl4pPr>
            <a:lvl5pPr>
              <a:defRPr sz="105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p:cNvSpPr>
            <a:spLocks noGrp="1"/>
          </p:cNvSpPr>
          <p:nvPr>
            <p:ph type="body" sz="quarter" idx="3"/>
          </p:nvPr>
        </p:nvSpPr>
        <p:spPr>
          <a:xfrm>
            <a:off x="5208588" y="1434980"/>
            <a:ext cx="4371975" cy="823912"/>
          </a:xfrm>
        </p:spPr>
        <p:txBody>
          <a:bodyPr anchor="b"/>
          <a:lstStyle>
            <a:lvl1pPr marL="0" indent="0">
              <a:buNone/>
              <a:defRPr sz="20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8" indent="0">
              <a:buNone/>
              <a:defRPr sz="1600" b="1"/>
            </a:lvl6pPr>
            <a:lvl7pPr marL="2743234" indent="0">
              <a:buNone/>
              <a:defRPr sz="1600" b="1"/>
            </a:lvl7pPr>
            <a:lvl8pPr marL="3200441" indent="0">
              <a:buNone/>
              <a:defRPr sz="1600" b="1"/>
            </a:lvl8pPr>
            <a:lvl9pPr marL="3657646"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5208588" y="2258892"/>
            <a:ext cx="4371975" cy="3930771"/>
          </a:xfrm>
        </p:spPr>
        <p:txBody>
          <a:bodyPr/>
          <a:lstStyle>
            <a:lvl1pPr>
              <a:defRPr sz="1600"/>
            </a:lvl1pPr>
            <a:lvl2pPr>
              <a:defRPr sz="1400"/>
            </a:lvl2pPr>
            <a:lvl3pPr>
              <a:defRPr sz="1200"/>
            </a:lvl3pPr>
            <a:lvl4pPr>
              <a:defRPr sz="1100"/>
            </a:lvl4pPr>
            <a:lvl5pPr>
              <a:defRPr sz="105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8"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9" name="Rectangle 8"/>
          <p:cNvSpPr>
            <a:spLocks noGrp="1" noChangeArrowheads="1"/>
          </p:cNvSpPr>
          <p:nvPr>
            <p:ph type="sldNum" sz="quarter" idx="12"/>
          </p:nvPr>
        </p:nvSpPr>
        <p:spPr>
          <a:ln/>
        </p:spPr>
        <p:txBody>
          <a:bodyPr anchor="b"/>
          <a:lstStyle>
            <a:lvl1pPr>
              <a:defRPr/>
            </a:lvl1pPr>
          </a:lstStyle>
          <a:p>
            <a:pPr>
              <a:defRPr/>
            </a:pPr>
            <a:fld id="{B395C2FA-89FD-49F4-A8F1-DD8F5ABA00D8}" type="slidenum">
              <a:rPr lang="fr-CA" altLang="fr-FR"/>
              <a:pPr>
                <a:defRPr/>
              </a:pPr>
              <a:t>‹N°›</a:t>
            </a:fld>
            <a:endParaRPr lang="fr-CA" altLang="fr-FR"/>
          </a:p>
        </p:txBody>
      </p:sp>
    </p:spTree>
    <p:extLst>
      <p:ext uri="{BB962C8B-B14F-4D97-AF65-F5344CB8AC3E}">
        <p14:creationId xmlns:p14="http://schemas.microsoft.com/office/powerpoint/2010/main" val="1333645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4"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5" name="Rectangle 8"/>
          <p:cNvSpPr>
            <a:spLocks noGrp="1" noChangeArrowheads="1"/>
          </p:cNvSpPr>
          <p:nvPr>
            <p:ph type="sldNum" sz="quarter" idx="12"/>
          </p:nvPr>
        </p:nvSpPr>
        <p:spPr>
          <a:ln/>
        </p:spPr>
        <p:txBody>
          <a:bodyPr anchor="b"/>
          <a:lstStyle>
            <a:lvl1pPr>
              <a:defRPr/>
            </a:lvl1pPr>
          </a:lstStyle>
          <a:p>
            <a:pPr>
              <a:defRPr/>
            </a:pPr>
            <a:fld id="{6F9DE0AC-38C5-47EF-8CE5-8B797A3DDBA7}" type="slidenum">
              <a:rPr lang="fr-CA" altLang="fr-FR"/>
              <a:pPr>
                <a:defRPr/>
              </a:pPr>
              <a:t>‹N°›</a:t>
            </a:fld>
            <a:endParaRPr lang="fr-CA" altLang="fr-FR"/>
          </a:p>
        </p:txBody>
      </p:sp>
    </p:spTree>
    <p:extLst>
      <p:ext uri="{BB962C8B-B14F-4D97-AF65-F5344CB8AC3E}">
        <p14:creationId xmlns:p14="http://schemas.microsoft.com/office/powerpoint/2010/main" val="11468588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3"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4" name="Rectangle 8"/>
          <p:cNvSpPr>
            <a:spLocks noGrp="1" noChangeArrowheads="1"/>
          </p:cNvSpPr>
          <p:nvPr>
            <p:ph type="sldNum" sz="quarter" idx="12"/>
          </p:nvPr>
        </p:nvSpPr>
        <p:spPr>
          <a:ln/>
        </p:spPr>
        <p:txBody>
          <a:bodyPr anchor="b"/>
          <a:lstStyle>
            <a:lvl1pPr>
              <a:defRPr/>
            </a:lvl1pPr>
          </a:lstStyle>
          <a:p>
            <a:pPr>
              <a:defRPr/>
            </a:pPr>
            <a:fld id="{5D726007-0F53-4640-B375-32287B7E5686}" type="slidenum">
              <a:rPr lang="fr-CA" altLang="fr-FR"/>
              <a:pPr>
                <a:defRPr/>
              </a:pPr>
              <a:t>‹N°›</a:t>
            </a:fld>
            <a:endParaRPr lang="fr-CA" altLang="fr-FR"/>
          </a:p>
        </p:txBody>
      </p:sp>
    </p:spTree>
    <p:extLst>
      <p:ext uri="{BB962C8B-B14F-4D97-AF65-F5344CB8AC3E}">
        <p14:creationId xmlns:p14="http://schemas.microsoft.com/office/powerpoint/2010/main" val="41512408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08025" y="597877"/>
            <a:ext cx="3317875" cy="643671"/>
          </a:xfrm>
        </p:spPr>
        <p:txBody>
          <a:bodyPr anchor="b"/>
          <a:lstStyle>
            <a:lvl1pPr>
              <a:defRPr sz="2400"/>
            </a:lvl1pPr>
          </a:lstStyle>
          <a:p>
            <a:r>
              <a:rPr lang="fr-FR" dirty="0"/>
              <a:t>Modifiez le style du titre</a:t>
            </a:r>
            <a:endParaRPr lang="fr-CA" dirty="0"/>
          </a:p>
        </p:txBody>
      </p:sp>
      <p:sp>
        <p:nvSpPr>
          <p:cNvPr id="3" name="Espace réservé du contenu 2"/>
          <p:cNvSpPr>
            <a:spLocks noGrp="1"/>
          </p:cNvSpPr>
          <p:nvPr>
            <p:ph idx="1"/>
          </p:nvPr>
        </p:nvSpPr>
        <p:spPr>
          <a:xfrm>
            <a:off x="4373563" y="597877"/>
            <a:ext cx="5207000" cy="526317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texte 3"/>
          <p:cNvSpPr>
            <a:spLocks noGrp="1"/>
          </p:cNvSpPr>
          <p:nvPr>
            <p:ph type="body" sz="half" idx="2"/>
          </p:nvPr>
        </p:nvSpPr>
        <p:spPr>
          <a:xfrm>
            <a:off x="708025" y="1617785"/>
            <a:ext cx="3317875" cy="4251203"/>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8" indent="0">
              <a:buNone/>
              <a:defRPr sz="1000"/>
            </a:lvl6pPr>
            <a:lvl7pPr marL="2743234" indent="0">
              <a:buNone/>
              <a:defRPr sz="1000"/>
            </a:lvl7pPr>
            <a:lvl8pPr marL="3200441" indent="0">
              <a:buNone/>
              <a:defRPr sz="1000"/>
            </a:lvl8pPr>
            <a:lvl9pPr marL="3657646" indent="0">
              <a:buNone/>
              <a:defRPr sz="1000"/>
            </a:lvl9pPr>
          </a:lstStyle>
          <a:p>
            <a:pPr lvl="0"/>
            <a:r>
              <a:rPr lang="fr-FR"/>
              <a:t>Modifiez les styles du texte du masque</a:t>
            </a:r>
          </a:p>
        </p:txBody>
      </p:sp>
      <p:sp>
        <p:nvSpPr>
          <p:cNvPr id="5"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6"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7" name="Rectangle 8"/>
          <p:cNvSpPr>
            <a:spLocks noGrp="1" noChangeArrowheads="1"/>
          </p:cNvSpPr>
          <p:nvPr>
            <p:ph type="sldNum" sz="quarter" idx="12"/>
          </p:nvPr>
        </p:nvSpPr>
        <p:spPr>
          <a:ln/>
        </p:spPr>
        <p:txBody>
          <a:bodyPr anchor="b"/>
          <a:lstStyle>
            <a:lvl1pPr>
              <a:defRPr/>
            </a:lvl1pPr>
          </a:lstStyle>
          <a:p>
            <a:pPr>
              <a:defRPr/>
            </a:pPr>
            <a:fld id="{3504BF8C-23E7-496A-810E-F22590CECF4B}" type="slidenum">
              <a:rPr lang="fr-CA" altLang="fr-FR"/>
              <a:pPr>
                <a:defRPr/>
              </a:pPr>
              <a:t>‹N°›</a:t>
            </a:fld>
            <a:endParaRPr lang="fr-CA" altLang="fr-FR"/>
          </a:p>
        </p:txBody>
      </p:sp>
    </p:spTree>
    <p:extLst>
      <p:ext uri="{BB962C8B-B14F-4D97-AF65-F5344CB8AC3E}">
        <p14:creationId xmlns:p14="http://schemas.microsoft.com/office/powerpoint/2010/main" val="323134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08024" y="915745"/>
            <a:ext cx="3317875" cy="633046"/>
          </a:xfrm>
        </p:spPr>
        <p:txBody>
          <a:bodyPr anchor="b"/>
          <a:lstStyle>
            <a:lvl1pPr>
              <a:defRPr sz="2400"/>
            </a:lvl1pPr>
          </a:lstStyle>
          <a:p>
            <a:r>
              <a:rPr lang="fr-FR" dirty="0"/>
              <a:t>Modifiez le style du titre</a:t>
            </a:r>
            <a:endParaRPr lang="fr-CA" dirty="0"/>
          </a:p>
        </p:txBody>
      </p:sp>
      <p:sp>
        <p:nvSpPr>
          <p:cNvPr id="3" name="Espace réservé pour une image  2"/>
          <p:cNvSpPr>
            <a:spLocks noGrp="1"/>
          </p:cNvSpPr>
          <p:nvPr>
            <p:ph type="pic" idx="1"/>
          </p:nvPr>
        </p:nvSpPr>
        <p:spPr>
          <a:xfrm>
            <a:off x="4373563" y="915745"/>
            <a:ext cx="5207000" cy="4945307"/>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8" indent="0">
              <a:buNone/>
              <a:defRPr sz="2000"/>
            </a:lvl6pPr>
            <a:lvl7pPr marL="2743234" indent="0">
              <a:buNone/>
              <a:defRPr sz="2000"/>
            </a:lvl7pPr>
            <a:lvl8pPr marL="3200441" indent="0">
              <a:buNone/>
              <a:defRPr sz="2000"/>
            </a:lvl8pPr>
            <a:lvl9pPr marL="3657646" indent="0">
              <a:buNone/>
              <a:defRPr sz="2000"/>
            </a:lvl9pPr>
          </a:lstStyle>
          <a:p>
            <a:pPr lvl="0"/>
            <a:endParaRPr lang="fr-CA" noProof="0"/>
          </a:p>
        </p:txBody>
      </p:sp>
      <p:sp>
        <p:nvSpPr>
          <p:cNvPr id="4" name="Espace réservé du texte 3"/>
          <p:cNvSpPr>
            <a:spLocks noGrp="1"/>
          </p:cNvSpPr>
          <p:nvPr>
            <p:ph type="body" sz="half" idx="2"/>
          </p:nvPr>
        </p:nvSpPr>
        <p:spPr>
          <a:xfrm>
            <a:off x="708025" y="1932964"/>
            <a:ext cx="3317875" cy="3936024"/>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8" indent="0">
              <a:buNone/>
              <a:defRPr sz="1000"/>
            </a:lvl6pPr>
            <a:lvl7pPr marL="2743234" indent="0">
              <a:buNone/>
              <a:defRPr sz="1000"/>
            </a:lvl7pPr>
            <a:lvl8pPr marL="3200441" indent="0">
              <a:buNone/>
              <a:defRPr sz="1000"/>
            </a:lvl8pPr>
            <a:lvl9pPr marL="3657646" indent="0">
              <a:buNone/>
              <a:defRPr sz="1000"/>
            </a:lvl9pPr>
          </a:lstStyle>
          <a:p>
            <a:pPr lvl="0"/>
            <a:r>
              <a:rPr lang="fr-FR"/>
              <a:t>Modifiez les styles du texte du masque</a:t>
            </a:r>
          </a:p>
        </p:txBody>
      </p:sp>
      <p:sp>
        <p:nvSpPr>
          <p:cNvPr id="5" name="Rectangle 6"/>
          <p:cNvSpPr>
            <a:spLocks noGrp="1" noChangeArrowheads="1"/>
          </p:cNvSpPr>
          <p:nvPr>
            <p:ph type="dt" sz="half" idx="10"/>
          </p:nvPr>
        </p:nvSpPr>
        <p:spPr>
          <a:ln/>
        </p:spPr>
        <p:txBody>
          <a:bodyPr anchor="b"/>
          <a:lstStyle>
            <a:lvl1pPr>
              <a:defRPr/>
            </a:lvl1pPr>
          </a:lstStyle>
          <a:p>
            <a:pPr>
              <a:defRPr/>
            </a:pPr>
            <a:endParaRPr lang="fr-CA" altLang="fr-FR"/>
          </a:p>
        </p:txBody>
      </p:sp>
      <p:sp>
        <p:nvSpPr>
          <p:cNvPr id="6" name="Rectangle 7"/>
          <p:cNvSpPr>
            <a:spLocks noGrp="1" noChangeArrowheads="1"/>
          </p:cNvSpPr>
          <p:nvPr>
            <p:ph type="ftr" sz="quarter" idx="11"/>
          </p:nvPr>
        </p:nvSpPr>
        <p:spPr>
          <a:ln/>
        </p:spPr>
        <p:txBody>
          <a:bodyPr anchor="b"/>
          <a:lstStyle>
            <a:lvl1pPr>
              <a:defRPr/>
            </a:lvl1pPr>
          </a:lstStyle>
          <a:p>
            <a:pPr>
              <a:defRPr/>
            </a:pPr>
            <a:endParaRPr lang="fr-CA" altLang="fr-FR"/>
          </a:p>
        </p:txBody>
      </p:sp>
      <p:sp>
        <p:nvSpPr>
          <p:cNvPr id="7" name="Rectangle 8"/>
          <p:cNvSpPr>
            <a:spLocks noGrp="1" noChangeArrowheads="1"/>
          </p:cNvSpPr>
          <p:nvPr>
            <p:ph type="sldNum" sz="quarter" idx="12"/>
          </p:nvPr>
        </p:nvSpPr>
        <p:spPr>
          <a:ln/>
        </p:spPr>
        <p:txBody>
          <a:bodyPr anchor="b"/>
          <a:lstStyle>
            <a:lvl1pPr>
              <a:defRPr/>
            </a:lvl1pPr>
          </a:lstStyle>
          <a:p>
            <a:pPr>
              <a:defRPr/>
            </a:pPr>
            <a:fld id="{7517C63A-0C45-4607-8C91-328739838B4B}" type="slidenum">
              <a:rPr lang="fr-CA" altLang="fr-FR"/>
              <a:pPr>
                <a:defRPr/>
              </a:pPr>
              <a:t>‹N°›</a:t>
            </a:fld>
            <a:endParaRPr lang="fr-CA" altLang="fr-FR"/>
          </a:p>
        </p:txBody>
      </p:sp>
    </p:spTree>
    <p:extLst>
      <p:ext uri="{BB962C8B-B14F-4D97-AF65-F5344CB8AC3E}">
        <p14:creationId xmlns:p14="http://schemas.microsoft.com/office/powerpoint/2010/main" val="4127463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descr="c_bleu.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48625" y="0"/>
            <a:ext cx="22383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14350" y="274638"/>
            <a:ext cx="9258300" cy="74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Cliquez et modifiez le titre</a:t>
            </a:r>
          </a:p>
        </p:txBody>
      </p:sp>
      <p:sp>
        <p:nvSpPr>
          <p:cNvPr id="1028" name="Rectangle 3"/>
          <p:cNvSpPr>
            <a:spLocks noGrp="1" noChangeArrowheads="1"/>
          </p:cNvSpPr>
          <p:nvPr>
            <p:ph type="body" idx="1"/>
          </p:nvPr>
        </p:nvSpPr>
        <p:spPr bwMode="auto">
          <a:xfrm>
            <a:off x="514350" y="1294546"/>
            <a:ext cx="9258300" cy="483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dirty="0"/>
              <a:t>Cliquez pour modifier les styles du texte du masque</a:t>
            </a:r>
          </a:p>
          <a:p>
            <a:pPr lvl="1"/>
            <a:r>
              <a:rPr lang="fr-CA" altLang="fr-FR" dirty="0"/>
              <a:t>Deuxième niveau</a:t>
            </a:r>
          </a:p>
          <a:p>
            <a:pPr lvl="2"/>
            <a:r>
              <a:rPr lang="fr-CA" altLang="fr-FR" dirty="0"/>
              <a:t>Troisième niveau</a:t>
            </a:r>
          </a:p>
          <a:p>
            <a:pPr lvl="3"/>
            <a:r>
              <a:rPr lang="fr-CA" altLang="fr-FR" dirty="0"/>
              <a:t>Quatrième niveau</a:t>
            </a:r>
          </a:p>
          <a:p>
            <a:pPr lvl="4"/>
            <a:r>
              <a:rPr lang="fr-CA" altLang="fr-FR" dirty="0"/>
              <a:t>Cinquième niveau</a:t>
            </a:r>
          </a:p>
        </p:txBody>
      </p:sp>
      <p:sp>
        <p:nvSpPr>
          <p:cNvPr id="115718" name="Rectangle 6"/>
          <p:cNvSpPr>
            <a:spLocks noGrp="1" noChangeArrowheads="1"/>
          </p:cNvSpPr>
          <p:nvPr>
            <p:ph type="dt" sz="half" idx="2"/>
          </p:nvPr>
        </p:nvSpPr>
        <p:spPr bwMode="auto">
          <a:xfrm>
            <a:off x="458788" y="6245225"/>
            <a:ext cx="27003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800" smtClean="0">
                <a:latin typeface="Calibri" panose="020F0502020204030204" pitchFamily="34" charset="0"/>
                <a:cs typeface="Calibri" panose="020F0502020204030204" pitchFamily="34" charset="0"/>
              </a:defRPr>
            </a:lvl1pPr>
          </a:lstStyle>
          <a:p>
            <a:pPr>
              <a:defRPr/>
            </a:pPr>
            <a:endParaRPr lang="fr-CA" altLang="fr-FR"/>
          </a:p>
        </p:txBody>
      </p:sp>
      <p:sp>
        <p:nvSpPr>
          <p:cNvPr id="115719" name="Rectangle 7"/>
          <p:cNvSpPr>
            <a:spLocks noGrp="1" noChangeArrowheads="1"/>
          </p:cNvSpPr>
          <p:nvPr>
            <p:ph type="ftr" sz="quarter" idx="3"/>
          </p:nvPr>
        </p:nvSpPr>
        <p:spPr bwMode="auto">
          <a:xfrm>
            <a:off x="3289300" y="6245225"/>
            <a:ext cx="3663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800">
                <a:latin typeface="Calibri" panose="020F0502020204030204" pitchFamily="34" charset="0"/>
                <a:ea typeface="ＭＳ Ｐゴシック" panose="020B0600070205080204" pitchFamily="34" charset="-128"/>
                <a:cs typeface="Calibri" panose="020F0502020204030204" pitchFamily="34" charset="0"/>
              </a:defRPr>
            </a:lvl1pPr>
          </a:lstStyle>
          <a:p>
            <a:pPr>
              <a:defRPr/>
            </a:pPr>
            <a:endParaRPr lang="fr-CA" altLang="fr-FR"/>
          </a:p>
        </p:txBody>
      </p:sp>
      <p:sp>
        <p:nvSpPr>
          <p:cNvPr id="115720" name="Rectangle 8"/>
          <p:cNvSpPr>
            <a:spLocks noGrp="1" noChangeArrowheads="1"/>
          </p:cNvSpPr>
          <p:nvPr>
            <p:ph type="sldNum" sz="quarter" idx="4"/>
          </p:nvPr>
        </p:nvSpPr>
        <p:spPr bwMode="auto">
          <a:xfrm>
            <a:off x="7162800" y="6245225"/>
            <a:ext cx="27003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800" smtClean="0">
                <a:latin typeface="Calibri" panose="020F0502020204030204" pitchFamily="34" charset="0"/>
                <a:cs typeface="Calibri" panose="020F0502020204030204" pitchFamily="34" charset="0"/>
              </a:defRPr>
            </a:lvl1pPr>
          </a:lstStyle>
          <a:p>
            <a:pPr>
              <a:defRPr/>
            </a:pPr>
            <a:fld id="{0CFF1BB9-86FF-419D-956A-EB9D4D295285}" type="slidenum">
              <a:rPr lang="fr-CA" altLang="fr-FR" smtClean="0"/>
              <a:pPr>
                <a:defRPr/>
              </a:pPr>
              <a:t>‹N°›</a:t>
            </a:fld>
            <a:endParaRPr lang="fr-CA" alt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dt="0"/>
  <p:txStyles>
    <p:titleStyle>
      <a:lvl1pPr algn="l" rtl="0" eaLnBrk="0" fontAlgn="base" hangingPunct="0">
        <a:spcBef>
          <a:spcPct val="0"/>
        </a:spcBef>
        <a:spcAft>
          <a:spcPct val="0"/>
        </a:spcAft>
        <a:defRPr sz="2400" b="1" kern="1200">
          <a:solidFill>
            <a:srgbClr val="009CE0"/>
          </a:solidFill>
          <a:latin typeface="Calibri" panose="020F0502020204030204" pitchFamily="34" charset="0"/>
          <a:ea typeface="MS PGothic" panose="020B0600070205080204" pitchFamily="34" charset="-128"/>
          <a:cs typeface="Calibri" panose="020F0502020204030204" pitchFamily="34" charset="0"/>
        </a:defRPr>
      </a:lvl1pPr>
      <a:lvl2pPr algn="l" rtl="0" eaLnBrk="0" fontAlgn="base" hangingPunct="0">
        <a:spcBef>
          <a:spcPct val="0"/>
        </a:spcBef>
        <a:spcAft>
          <a:spcPct val="0"/>
        </a:spcAft>
        <a:defRPr sz="2800" b="1">
          <a:solidFill>
            <a:srgbClr val="009CE0"/>
          </a:solidFill>
          <a:latin typeface="Arial" panose="020B0604020202020204"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9CE0"/>
          </a:solidFill>
          <a:latin typeface="Arial" panose="020B0604020202020204"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9CE0"/>
          </a:solidFill>
          <a:latin typeface="Arial" panose="020B0604020202020204"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9CE0"/>
          </a:solidFill>
          <a:latin typeface="Arial" panose="020B0604020202020204" pitchFamily="34" charset="0"/>
          <a:ea typeface="MS PGothic" panose="020B0600070205080204" pitchFamily="34" charset="-128"/>
          <a:cs typeface="ＭＳ Ｐゴシック" charset="0"/>
        </a:defRPr>
      </a:lvl5pPr>
      <a:lvl6pPr marL="457206" algn="l" rtl="0" eaLnBrk="0" fontAlgn="base" hangingPunct="0">
        <a:spcBef>
          <a:spcPct val="0"/>
        </a:spcBef>
        <a:spcAft>
          <a:spcPct val="0"/>
        </a:spcAft>
        <a:defRPr sz="2800" b="1">
          <a:solidFill>
            <a:srgbClr val="009CE0"/>
          </a:solidFill>
          <a:latin typeface="Arial" panose="020B0604020202020204" pitchFamily="34" charset="0"/>
          <a:ea typeface="ＭＳ Ｐゴシック" panose="020B0600070205080204" pitchFamily="34" charset="-128"/>
        </a:defRPr>
      </a:lvl6pPr>
      <a:lvl7pPr marL="914411" algn="l" rtl="0" eaLnBrk="0" fontAlgn="base" hangingPunct="0">
        <a:spcBef>
          <a:spcPct val="0"/>
        </a:spcBef>
        <a:spcAft>
          <a:spcPct val="0"/>
        </a:spcAft>
        <a:defRPr sz="2800" b="1">
          <a:solidFill>
            <a:srgbClr val="009CE0"/>
          </a:solidFill>
          <a:latin typeface="Arial" panose="020B0604020202020204" pitchFamily="34" charset="0"/>
          <a:ea typeface="ＭＳ Ｐゴシック" panose="020B0600070205080204" pitchFamily="34" charset="-128"/>
        </a:defRPr>
      </a:lvl7pPr>
      <a:lvl8pPr marL="1371617" algn="l" rtl="0" eaLnBrk="0" fontAlgn="base" hangingPunct="0">
        <a:spcBef>
          <a:spcPct val="0"/>
        </a:spcBef>
        <a:spcAft>
          <a:spcPct val="0"/>
        </a:spcAft>
        <a:defRPr sz="2800" b="1">
          <a:solidFill>
            <a:srgbClr val="009CE0"/>
          </a:solidFill>
          <a:latin typeface="Arial" panose="020B0604020202020204" pitchFamily="34" charset="0"/>
          <a:ea typeface="ＭＳ Ｐゴシック" panose="020B0600070205080204" pitchFamily="34" charset="-128"/>
        </a:defRPr>
      </a:lvl8pPr>
      <a:lvl9pPr marL="1828823" algn="l" rtl="0" eaLnBrk="0" fontAlgn="base" hangingPunct="0">
        <a:spcBef>
          <a:spcPct val="0"/>
        </a:spcBef>
        <a:spcAft>
          <a:spcPct val="0"/>
        </a:spcAft>
        <a:defRPr sz="2800" b="1">
          <a:solidFill>
            <a:srgbClr val="009CE0"/>
          </a:solidFill>
          <a:latin typeface="Arial" panose="020B0604020202020204" pitchFamily="34" charset="0"/>
          <a:ea typeface="ＭＳ Ｐゴシック" panose="020B0600070205080204" pitchFamily="34" charset="-128"/>
        </a:defRPr>
      </a:lvl9pPr>
    </p:titleStyle>
    <p:bodyStyle>
      <a:lvl1pPr marL="441325" indent="-441325" algn="l" rtl="0" eaLnBrk="0" fontAlgn="base" hangingPunct="0">
        <a:spcBef>
          <a:spcPct val="20000"/>
        </a:spcBef>
        <a:spcAft>
          <a:spcPct val="0"/>
        </a:spcAft>
        <a:buBlip>
          <a:blip r:embed="rId14"/>
        </a:buBlip>
        <a:defRPr sz="20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1pPr>
      <a:lvl2pPr marL="990600" indent="-369888" algn="l" rtl="0" eaLnBrk="0" fontAlgn="base" hangingPunct="0">
        <a:spcBef>
          <a:spcPct val="20000"/>
        </a:spcBef>
        <a:spcAft>
          <a:spcPct val="20000"/>
        </a:spcAft>
        <a:buBlip>
          <a:blip r:embed="rId14"/>
        </a:buBlip>
        <a:defRPr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2pPr>
      <a:lvl3pPr marL="1524000" indent="-354013" algn="l" rtl="0" eaLnBrk="0" fontAlgn="base" hangingPunct="0">
        <a:spcBef>
          <a:spcPct val="20000"/>
        </a:spcBef>
        <a:spcAft>
          <a:spcPct val="20000"/>
        </a:spcAft>
        <a:buBlip>
          <a:blip r:embed="rId14"/>
        </a:buBlip>
        <a:defRPr sz="16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3pPr>
      <a:lvl4pPr marL="2057400" indent="-354013" algn="l" rtl="0" eaLnBrk="0" fontAlgn="base" hangingPunct="0">
        <a:spcBef>
          <a:spcPct val="20000"/>
        </a:spcBef>
        <a:spcAft>
          <a:spcPct val="0"/>
        </a:spcAft>
        <a:buBlip>
          <a:blip r:embed="rId14"/>
        </a:buBlip>
        <a:defRPr sz="14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4pPr>
      <a:lvl5pPr marL="2514600" indent="-277813" algn="l" rtl="0" eaLnBrk="0" fontAlgn="base" hangingPunct="0">
        <a:spcBef>
          <a:spcPct val="20000"/>
        </a:spcBef>
        <a:spcAft>
          <a:spcPct val="0"/>
        </a:spcAft>
        <a:buBlip>
          <a:blip r:embed="rId14"/>
        </a:buBlip>
        <a:defRPr sz="12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8"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1"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EB29F19D-DA20-468A-AA13-CE00B6F6950B}" type="slidenum">
              <a:rPr lang="en-CA" altLang="fr-FR" smtClean="0"/>
              <a:pPr>
                <a:defRPr/>
              </a:pPr>
              <a:t>0</a:t>
            </a:fld>
            <a:endParaRPr lang="en-CA" altLang="fr-FR" dirty="0"/>
          </a:p>
        </p:txBody>
      </p:sp>
      <p:sp>
        <p:nvSpPr>
          <p:cNvPr id="6" name="ZoneTexte 5"/>
          <p:cNvSpPr txBox="1"/>
          <p:nvPr/>
        </p:nvSpPr>
        <p:spPr>
          <a:xfrm>
            <a:off x="5143500" y="562398"/>
            <a:ext cx="3547918" cy="954107"/>
          </a:xfrm>
          <a:prstGeom prst="rect">
            <a:avLst/>
          </a:prstGeom>
          <a:noFill/>
        </p:spPr>
        <p:txBody>
          <a:bodyPr wrap="square" rtlCol="0">
            <a:spAutoFit/>
          </a:bodyPr>
          <a:lstStyle/>
          <a:p>
            <a:r>
              <a:rPr lang="en-CA" sz="1400" i="1" dirty="0">
                <a:solidFill>
                  <a:srgbClr val="0093D3"/>
                </a:solidFill>
              </a:rPr>
              <a:t>Note: Album published in French only</a:t>
            </a:r>
          </a:p>
          <a:p>
            <a:endParaRPr lang="en-CA" sz="1000" i="1" dirty="0">
              <a:solidFill>
                <a:srgbClr val="0093D3"/>
              </a:solidFill>
            </a:endParaRPr>
          </a:p>
          <a:p>
            <a:r>
              <a:rPr lang="en-CA" dirty="0">
                <a:solidFill>
                  <a:srgbClr val="0093D3"/>
                </a:solidFill>
              </a:rPr>
              <a:t>Title: 2020 Visions: A keepsake album inspired by our photo contest</a:t>
            </a:r>
          </a:p>
        </p:txBody>
      </p:sp>
      <p:graphicFrame>
        <p:nvGraphicFramePr>
          <p:cNvPr id="3" name="Objet 2"/>
          <p:cNvGraphicFramePr>
            <a:graphicFrameLocks noChangeAspect="1"/>
          </p:cNvGraphicFramePr>
          <p:nvPr>
            <p:extLst>
              <p:ext uri="{D42A27DB-BD31-4B8C-83A1-F6EECF244321}">
                <p14:modId xmlns:p14="http://schemas.microsoft.com/office/powerpoint/2010/main" val="1041887874"/>
              </p:ext>
            </p:extLst>
          </p:nvPr>
        </p:nvGraphicFramePr>
        <p:xfrm>
          <a:off x="5243553" y="1901240"/>
          <a:ext cx="4915680" cy="3686760"/>
        </p:xfrm>
        <a:graphic>
          <a:graphicData uri="http://schemas.openxmlformats.org/presentationml/2006/ole">
            <mc:AlternateContent xmlns:mc="http://schemas.openxmlformats.org/markup-compatibility/2006">
              <mc:Choice xmlns:v="urn:schemas-microsoft-com:vml" Requires="v">
                <p:oleObj spid="_x0000_s1026" name="Acrobat Document" r:id="rId3" imgW="5486400" imgH="4114800" progId="Acrobat.Document.2017">
                  <p:embed/>
                </p:oleObj>
              </mc:Choice>
              <mc:Fallback>
                <p:oleObj name="Acrobat Document" r:id="rId3" imgW="5486400" imgH="4114800" progId="Acrobat.Document.2017">
                  <p:embed/>
                  <p:pic>
                    <p:nvPicPr>
                      <p:cNvPr id="0" name=""/>
                      <p:cNvPicPr/>
                      <p:nvPr/>
                    </p:nvPicPr>
                    <p:blipFill>
                      <a:blip r:embed="rId4"/>
                      <a:stretch>
                        <a:fillRect/>
                      </a:stretch>
                    </p:blipFill>
                    <p:spPr>
                      <a:xfrm>
                        <a:off x="5243553" y="1901240"/>
                        <a:ext cx="4915680" cy="3686760"/>
                      </a:xfrm>
                      <a:prstGeom prst="rect">
                        <a:avLst/>
                      </a:prstGeom>
                    </p:spPr>
                  </p:pic>
                </p:oleObj>
              </mc:Fallback>
            </mc:AlternateContent>
          </a:graphicData>
        </a:graphic>
      </p:graphicFrame>
      <p:sp>
        <p:nvSpPr>
          <p:cNvPr id="7" name="ZoneTexte 6"/>
          <p:cNvSpPr txBox="1"/>
          <p:nvPr/>
        </p:nvSpPr>
        <p:spPr>
          <a:xfrm>
            <a:off x="5332846" y="5813076"/>
            <a:ext cx="4487426" cy="584775"/>
          </a:xfrm>
          <a:prstGeom prst="rect">
            <a:avLst/>
          </a:prstGeom>
          <a:noFill/>
        </p:spPr>
        <p:txBody>
          <a:bodyPr wrap="square" rtlCol="0">
            <a:spAutoFit/>
          </a:bodyPr>
          <a:lstStyle/>
          <a:p>
            <a:r>
              <a:rPr lang="en-CA" dirty="0">
                <a:solidFill>
                  <a:srgbClr val="0093D3"/>
                </a:solidFill>
              </a:rPr>
              <a:t>Envelope: 2020 Visions: A gift to help you look back on a memorable year</a:t>
            </a:r>
          </a:p>
        </p:txBody>
      </p:sp>
      <p:pic>
        <p:nvPicPr>
          <p:cNvPr id="8" name="Image 7"/>
          <p:cNvPicPr>
            <a:picLocks noChangeAspect="1"/>
          </p:cNvPicPr>
          <p:nvPr/>
        </p:nvPicPr>
        <p:blipFill>
          <a:blip r:embed="rId5"/>
          <a:stretch>
            <a:fillRect/>
          </a:stretch>
        </p:blipFill>
        <p:spPr>
          <a:xfrm>
            <a:off x="321729" y="376190"/>
            <a:ext cx="4680959" cy="6021661"/>
          </a:xfrm>
          <a:prstGeom prst="rect">
            <a:avLst/>
          </a:prstGeom>
        </p:spPr>
      </p:pic>
    </p:spTree>
    <p:extLst>
      <p:ext uri="{BB962C8B-B14F-4D97-AF65-F5344CB8AC3E}">
        <p14:creationId xmlns:p14="http://schemas.microsoft.com/office/powerpoint/2010/main" val="14556539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solidFill>
                  <a:srgbClr val="0093D3"/>
                </a:solidFill>
              </a:rPr>
              <a:t>Comments on the keepsake photo album</a:t>
            </a:r>
          </a:p>
        </p:txBody>
      </p:sp>
      <p:sp>
        <p:nvSpPr>
          <p:cNvPr id="5" name="Espace réservé du numéro de diapositive 4"/>
          <p:cNvSpPr>
            <a:spLocks noGrp="1"/>
          </p:cNvSpPr>
          <p:nvPr>
            <p:ph type="sldNum" sz="quarter" idx="12"/>
          </p:nvPr>
        </p:nvSpPr>
        <p:spPr/>
        <p:txBody>
          <a:bodyPr/>
          <a:lstStyle/>
          <a:p>
            <a:pPr>
              <a:defRPr/>
            </a:pPr>
            <a:fld id="{EB29F19D-DA20-468A-AA13-CE00B6F6950B}" type="slidenum">
              <a:rPr lang="en-CA" altLang="fr-FR" smtClean="0"/>
              <a:pPr>
                <a:defRPr/>
              </a:pPr>
              <a:t>1</a:t>
            </a:fld>
            <a:endParaRPr lang="en-CA" altLang="fr-FR" dirty="0"/>
          </a:p>
        </p:txBody>
      </p:sp>
      <p:sp>
        <p:nvSpPr>
          <p:cNvPr id="6" name="Espace réservé du contenu 2"/>
          <p:cNvSpPr txBox="1">
            <a:spLocks/>
          </p:cNvSpPr>
          <p:nvPr/>
        </p:nvSpPr>
        <p:spPr bwMode="auto">
          <a:xfrm>
            <a:off x="5266543" y="711200"/>
            <a:ext cx="4580097" cy="60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41325" indent="-441325" algn="l" rtl="0" eaLnBrk="0" fontAlgn="base" hangingPunct="0">
              <a:spcBef>
                <a:spcPct val="20000"/>
              </a:spcBef>
              <a:spcAft>
                <a:spcPct val="0"/>
              </a:spcAft>
              <a:buBlip>
                <a:blip r:embed="rId2"/>
              </a:buBlip>
              <a:defRPr sz="20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1pPr>
            <a:lvl2pPr marL="990600" indent="-369888" algn="l" rtl="0" eaLnBrk="0" fontAlgn="base" hangingPunct="0">
              <a:spcBef>
                <a:spcPct val="20000"/>
              </a:spcBef>
              <a:spcAft>
                <a:spcPct val="20000"/>
              </a:spcAft>
              <a:buBlip>
                <a:blip r:embed="rId2"/>
              </a:buBlip>
              <a:defRPr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2pPr>
            <a:lvl3pPr marL="1524000" indent="-354013" algn="l" rtl="0" eaLnBrk="0" fontAlgn="base" hangingPunct="0">
              <a:spcBef>
                <a:spcPct val="20000"/>
              </a:spcBef>
              <a:spcAft>
                <a:spcPct val="20000"/>
              </a:spcAft>
              <a:buBlip>
                <a:blip r:embed="rId2"/>
              </a:buBlip>
              <a:defRPr sz="16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3pPr>
            <a:lvl4pPr marL="2057400" indent="-354013" algn="l" rtl="0" eaLnBrk="0" fontAlgn="base" hangingPunct="0">
              <a:spcBef>
                <a:spcPct val="20000"/>
              </a:spcBef>
              <a:spcAft>
                <a:spcPct val="0"/>
              </a:spcAft>
              <a:buBlip>
                <a:blip r:embed="rId2"/>
              </a:buBlip>
              <a:defRPr sz="14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4pPr>
            <a:lvl5pPr marL="2514600" indent="-277813" algn="l" rtl="0" eaLnBrk="0" fontAlgn="base" hangingPunct="0">
              <a:spcBef>
                <a:spcPct val="20000"/>
              </a:spcBef>
              <a:spcAft>
                <a:spcPct val="0"/>
              </a:spcAft>
              <a:buBlip>
                <a:blip r:embed="rId2"/>
              </a:buBlip>
              <a:defRPr sz="1200" kern="1200">
                <a:solidFill>
                  <a:schemeClr val="bg2"/>
                </a:solidFill>
                <a:latin typeface="Calibri" panose="020F0502020204030204" pitchFamily="34" charset="0"/>
                <a:ea typeface="MS PGothic" panose="020B0600070205080204" pitchFamily="34" charset="-128"/>
                <a:cs typeface="Calibri" panose="020F0502020204030204" pitchFamily="34"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800" dirty="0">
              <a:solidFill>
                <a:srgbClr val="FF0000"/>
              </a:solidFill>
            </a:endParaRPr>
          </a:p>
          <a:p>
            <a:r>
              <a:rPr lang="en-CA" sz="1600" i="1" dirty="0">
                <a:solidFill>
                  <a:srgbClr val="0093D3"/>
                </a:solidFill>
                <a:latin typeface="+mn-lt"/>
              </a:rPr>
              <a:t>I received my photo album… it’s fantastic!! Amazing work. Very beautiful and touching, thank you! </a:t>
            </a:r>
            <a:r>
              <a:rPr lang="en-CA" sz="1400" dirty="0">
                <a:solidFill>
                  <a:srgbClr val="0093D3"/>
                </a:solidFill>
                <a:latin typeface="+mn-lt"/>
              </a:rPr>
              <a:t>Stéphanie </a:t>
            </a:r>
            <a:r>
              <a:rPr lang="en-CA" sz="1400" dirty="0" err="1">
                <a:solidFill>
                  <a:srgbClr val="0093D3"/>
                </a:solidFill>
                <a:latin typeface="+mn-lt"/>
              </a:rPr>
              <a:t>Courtemanche</a:t>
            </a:r>
            <a:endParaRPr lang="en-CA" sz="1400" dirty="0">
              <a:solidFill>
                <a:srgbClr val="0093D3"/>
              </a:solidFill>
              <a:latin typeface="+mn-lt"/>
            </a:endParaRPr>
          </a:p>
          <a:p>
            <a:pPr marL="0" indent="0">
              <a:buNone/>
            </a:pPr>
            <a:endParaRPr lang="en-CA" sz="800" dirty="0">
              <a:solidFill>
                <a:srgbClr val="0093D3"/>
              </a:solidFill>
              <a:latin typeface="+mn-lt"/>
            </a:endParaRPr>
          </a:p>
          <a:p>
            <a:r>
              <a:rPr lang="en-CA" sz="1600" i="1" dirty="0">
                <a:solidFill>
                  <a:srgbClr val="0093D3"/>
                </a:solidFill>
                <a:latin typeface="+mn-lt"/>
              </a:rPr>
              <a:t>It was so wonderful to receive my photo album at home! So emotional, it’s crazy. It’s a beautiful thing and a gift I’m sure everyone will love. </a:t>
            </a:r>
            <a:r>
              <a:rPr lang="en-CA" sz="1400" dirty="0">
                <a:solidFill>
                  <a:srgbClr val="0093D3"/>
                </a:solidFill>
                <a:latin typeface="+mn-lt"/>
              </a:rPr>
              <a:t>Lydia Krause</a:t>
            </a:r>
          </a:p>
          <a:p>
            <a:pPr marL="0" indent="0">
              <a:buNone/>
            </a:pPr>
            <a:endParaRPr lang="en-CA" sz="800" dirty="0">
              <a:solidFill>
                <a:srgbClr val="0093D3"/>
              </a:solidFill>
              <a:latin typeface="+mn-lt"/>
            </a:endParaRPr>
          </a:p>
          <a:p>
            <a:r>
              <a:rPr lang="en-CA" sz="1600" i="1" dirty="0">
                <a:solidFill>
                  <a:srgbClr val="0093D3"/>
                </a:solidFill>
                <a:latin typeface="+mn-lt"/>
              </a:rPr>
              <a:t>What a fantastic idea you had! Thank you. I LOVED receiving this photo album. I even got a little emotional flipping through it. </a:t>
            </a:r>
            <a:r>
              <a:rPr lang="en-CA" sz="1400" dirty="0">
                <a:solidFill>
                  <a:srgbClr val="0093D3"/>
                </a:solidFill>
                <a:latin typeface="+mn-lt"/>
              </a:rPr>
              <a:t>Marie-Hélène Plourde</a:t>
            </a:r>
          </a:p>
          <a:p>
            <a:pPr marL="0" indent="0">
              <a:buNone/>
            </a:pPr>
            <a:endParaRPr lang="en-CA" sz="800" dirty="0">
              <a:solidFill>
                <a:srgbClr val="0093D3"/>
              </a:solidFill>
              <a:latin typeface="+mn-lt"/>
            </a:endParaRPr>
          </a:p>
          <a:p>
            <a:r>
              <a:rPr lang="en-CA" sz="1600" i="1" dirty="0">
                <a:solidFill>
                  <a:srgbClr val="0093D3"/>
                </a:solidFill>
                <a:latin typeface="+mn-lt"/>
              </a:rPr>
              <a:t>Thank you for the photo album. I was astonished by the quality and the talented employees in all these departments. I’m going to keep this album safe in my keepsake box and when the time comes to tell my grandchildren about 2020, I’ll be able to show them what we went through. </a:t>
            </a:r>
            <a:r>
              <a:rPr lang="en-CA" sz="1400" dirty="0">
                <a:solidFill>
                  <a:srgbClr val="0093D3"/>
                </a:solidFill>
                <a:latin typeface="+mn-lt"/>
              </a:rPr>
              <a:t>Guy Foster</a:t>
            </a:r>
          </a:p>
          <a:p>
            <a:endParaRPr lang="en-CA" sz="1400" dirty="0">
              <a:latin typeface="+mn-lt"/>
            </a:endParaRPr>
          </a:p>
          <a:p>
            <a:endParaRPr lang="en-CA" sz="1400" dirty="0">
              <a:latin typeface="+mn-lt"/>
            </a:endParaRPr>
          </a:p>
          <a:p>
            <a:endParaRPr lang="en-CA" sz="1600" dirty="0"/>
          </a:p>
          <a:p>
            <a:endParaRPr lang="en-CA" sz="1600" dirty="0"/>
          </a:p>
          <a:p>
            <a:endParaRPr lang="en-CA" sz="1600" dirty="0"/>
          </a:p>
          <a:p>
            <a:endParaRPr lang="en-CA" sz="1600" dirty="0"/>
          </a:p>
          <a:p>
            <a:pPr marL="0" indent="0">
              <a:buFontTx/>
              <a:buNone/>
            </a:pPr>
            <a:endParaRPr lang="en-CA" sz="1600" dirty="0"/>
          </a:p>
          <a:p>
            <a:pPr marL="0" indent="0">
              <a:buFontTx/>
              <a:buNone/>
            </a:pPr>
            <a:endParaRPr lang="en-CA" sz="1600" dirty="0"/>
          </a:p>
          <a:p>
            <a:endParaRPr lang="en-CA" dirty="0"/>
          </a:p>
        </p:txBody>
      </p:sp>
      <p:sp>
        <p:nvSpPr>
          <p:cNvPr id="11" name="Espace réservé du contenu 10"/>
          <p:cNvSpPr>
            <a:spLocks noGrp="1"/>
          </p:cNvSpPr>
          <p:nvPr>
            <p:ph idx="1"/>
          </p:nvPr>
        </p:nvSpPr>
        <p:spPr>
          <a:xfrm>
            <a:off x="664143" y="923637"/>
            <a:ext cx="4479357" cy="5321588"/>
          </a:xfrm>
        </p:spPr>
        <p:txBody>
          <a:bodyPr/>
          <a:lstStyle/>
          <a:p>
            <a:r>
              <a:rPr lang="en-CA" sz="1600" i="1" dirty="0">
                <a:solidFill>
                  <a:srgbClr val="0093D3"/>
                </a:solidFill>
                <a:latin typeface="+mn-lt"/>
              </a:rPr>
              <a:t>What a lovely idea. I just went through it and it was very emotional. </a:t>
            </a:r>
            <a:r>
              <a:rPr lang="en-CA" sz="1400" dirty="0">
                <a:solidFill>
                  <a:srgbClr val="0093D3"/>
                </a:solidFill>
                <a:latin typeface="+mn-lt"/>
              </a:rPr>
              <a:t>Philippe Schnobb, Chairman of the Board of Directors </a:t>
            </a:r>
          </a:p>
          <a:p>
            <a:pPr marL="0" indent="0">
              <a:buNone/>
            </a:pPr>
            <a:endParaRPr lang="en-CA" sz="800" dirty="0">
              <a:solidFill>
                <a:srgbClr val="0093D3"/>
              </a:solidFill>
              <a:latin typeface="+mn-lt"/>
            </a:endParaRPr>
          </a:p>
          <a:p>
            <a:r>
              <a:rPr lang="en-CA" sz="1600" i="1" dirty="0">
                <a:solidFill>
                  <a:srgbClr val="0093D3"/>
                </a:solidFill>
                <a:latin typeface="+mn-lt"/>
              </a:rPr>
              <a:t>I just wanted to thank you for the photo album. It’s a really nice keepsake! 	    </a:t>
            </a:r>
            <a:r>
              <a:rPr lang="en-CA" sz="1400" dirty="0">
                <a:solidFill>
                  <a:srgbClr val="0093D3"/>
                </a:solidFill>
                <a:latin typeface="+mn-lt"/>
              </a:rPr>
              <a:t>Annie Julien</a:t>
            </a:r>
          </a:p>
          <a:p>
            <a:pPr marL="0" indent="0">
              <a:buNone/>
            </a:pPr>
            <a:endParaRPr lang="en-CA" sz="800" dirty="0">
              <a:solidFill>
                <a:srgbClr val="0093D3"/>
              </a:solidFill>
              <a:latin typeface="+mn-lt"/>
            </a:endParaRPr>
          </a:p>
          <a:p>
            <a:r>
              <a:rPr lang="en-CA" sz="1600" i="1" dirty="0">
                <a:solidFill>
                  <a:srgbClr val="0093D3"/>
                </a:solidFill>
                <a:latin typeface="+mn-lt"/>
              </a:rPr>
              <a:t>I was very moved. It’s the nicest gift I’ve ever received from the STM!                               </a:t>
            </a:r>
            <a:r>
              <a:rPr lang="en-CA" sz="1400" dirty="0">
                <a:solidFill>
                  <a:srgbClr val="0093D3"/>
                </a:solidFill>
                <a:latin typeface="+mn-lt"/>
              </a:rPr>
              <a:t>David Bombardier</a:t>
            </a:r>
          </a:p>
          <a:p>
            <a:pPr marL="0" indent="0">
              <a:buNone/>
            </a:pPr>
            <a:endParaRPr lang="en-CA" sz="800" dirty="0">
              <a:solidFill>
                <a:srgbClr val="0093D3"/>
              </a:solidFill>
              <a:latin typeface="+mn-lt"/>
            </a:endParaRPr>
          </a:p>
          <a:p>
            <a:r>
              <a:rPr lang="en-CA" sz="1600" i="1" dirty="0">
                <a:solidFill>
                  <a:srgbClr val="0093D3"/>
                </a:solidFill>
                <a:latin typeface="+mn-lt"/>
              </a:rPr>
              <a:t>I just received my gift, and wow! What a great idea. I’m really glad to have this keepsake. </a:t>
            </a:r>
            <a:r>
              <a:rPr lang="en-CA" sz="1400" dirty="0">
                <a:solidFill>
                  <a:srgbClr val="0093D3"/>
                </a:solidFill>
                <a:latin typeface="+mn-lt"/>
              </a:rPr>
              <a:t>Marie-Claude </a:t>
            </a:r>
            <a:r>
              <a:rPr lang="en-CA" sz="1400" dirty="0" err="1">
                <a:solidFill>
                  <a:srgbClr val="0093D3"/>
                </a:solidFill>
                <a:latin typeface="+mn-lt"/>
              </a:rPr>
              <a:t>Sirard</a:t>
            </a:r>
            <a:endParaRPr lang="en-CA" sz="1400" dirty="0">
              <a:solidFill>
                <a:srgbClr val="0093D3"/>
              </a:solidFill>
              <a:latin typeface="+mn-lt"/>
            </a:endParaRPr>
          </a:p>
          <a:p>
            <a:pPr marL="0" indent="0">
              <a:buNone/>
            </a:pPr>
            <a:endParaRPr lang="en-CA" sz="800" dirty="0">
              <a:solidFill>
                <a:srgbClr val="0093D3"/>
              </a:solidFill>
              <a:latin typeface="+mn-lt"/>
            </a:endParaRPr>
          </a:p>
          <a:p>
            <a:r>
              <a:rPr lang="en-CA" sz="1600" i="1" dirty="0">
                <a:solidFill>
                  <a:srgbClr val="0093D3"/>
                </a:solidFill>
                <a:latin typeface="+mn-lt"/>
              </a:rPr>
              <a:t>I took the time to look at each photo and appreciate it. It really spoke to me to see the métro so empty and nature reclaiming the space. Really beautiful.</a:t>
            </a:r>
            <a:r>
              <a:rPr lang="en-CA" sz="1600" dirty="0">
                <a:solidFill>
                  <a:srgbClr val="0093D3"/>
                </a:solidFill>
                <a:latin typeface="+mn-lt"/>
              </a:rPr>
              <a:t> </a:t>
            </a:r>
            <a:r>
              <a:rPr lang="en-CA" sz="1400" dirty="0">
                <a:solidFill>
                  <a:srgbClr val="0093D3"/>
                </a:solidFill>
                <a:latin typeface="+mn-lt"/>
              </a:rPr>
              <a:t>Barbara </a:t>
            </a:r>
            <a:r>
              <a:rPr lang="en-CA" sz="1400" dirty="0" err="1">
                <a:solidFill>
                  <a:srgbClr val="0093D3"/>
                </a:solidFill>
                <a:latin typeface="+mn-lt"/>
              </a:rPr>
              <a:t>Mailhot</a:t>
            </a:r>
            <a:endParaRPr lang="en-CA" sz="1400" dirty="0">
              <a:solidFill>
                <a:srgbClr val="0093D3"/>
              </a:solidFill>
              <a:latin typeface="+mn-lt"/>
            </a:endParaRPr>
          </a:p>
          <a:p>
            <a:pPr marL="0" indent="0">
              <a:buNone/>
            </a:pPr>
            <a:endParaRPr lang="en-CA" sz="800" dirty="0">
              <a:solidFill>
                <a:srgbClr val="0093D3"/>
              </a:solidFill>
              <a:latin typeface="+mn-lt"/>
            </a:endParaRPr>
          </a:p>
          <a:p>
            <a:r>
              <a:rPr kumimoji="0" lang="en-CA" sz="1600" b="0" i="1" u="none" strike="noStrike" kern="1200" cap="none" spc="0" normalizeH="0" baseline="0" noProof="0" dirty="0">
                <a:ln>
                  <a:noFill/>
                </a:ln>
                <a:solidFill>
                  <a:srgbClr val="0093D3"/>
                </a:solidFill>
                <a:effectLst/>
                <a:uLnTx/>
                <a:uFillTx/>
                <a:latin typeface="Arial"/>
                <a:ea typeface="MS PGothic" panose="020B0600070205080204" pitchFamily="34" charset="-128"/>
                <a:cs typeface="+mn-cs"/>
              </a:rPr>
              <a:t>A really beautiful document that represents all areas of the company.   </a:t>
            </a:r>
            <a:r>
              <a:rPr kumimoji="0" lang="en-CA" sz="1400" b="0" i="0" u="none" strike="noStrike" kern="1200" cap="none" spc="0" normalizeH="0" baseline="0" noProof="0" dirty="0">
                <a:ln>
                  <a:noFill/>
                </a:ln>
                <a:solidFill>
                  <a:srgbClr val="0093D3"/>
                </a:solidFill>
                <a:effectLst/>
                <a:uLnTx/>
                <a:uFillTx/>
                <a:latin typeface="Arial"/>
                <a:ea typeface="MS PGothic" panose="020B0600070205080204" pitchFamily="34" charset="-128"/>
                <a:cs typeface="+mn-cs"/>
              </a:rPr>
              <a:t>Denis </a:t>
            </a:r>
            <a:r>
              <a:rPr kumimoji="0" lang="en-CA" sz="1400" b="0" i="0" u="none" strike="noStrike" kern="1200" cap="none" spc="0" normalizeH="0" baseline="0" noProof="0" dirty="0" err="1">
                <a:ln>
                  <a:noFill/>
                </a:ln>
                <a:solidFill>
                  <a:srgbClr val="0093D3"/>
                </a:solidFill>
                <a:effectLst/>
                <a:uLnTx/>
                <a:uFillTx/>
                <a:latin typeface="Arial"/>
                <a:ea typeface="MS PGothic" panose="020B0600070205080204" pitchFamily="34" charset="-128"/>
                <a:cs typeface="+mn-cs"/>
              </a:rPr>
              <a:t>Lecours</a:t>
            </a:r>
            <a:endParaRPr kumimoji="0" lang="en-CA" sz="1400" b="0" i="0" u="none" strike="noStrike" kern="1200" cap="none" spc="0" normalizeH="0" baseline="0" noProof="0" dirty="0">
              <a:ln>
                <a:noFill/>
              </a:ln>
              <a:solidFill>
                <a:srgbClr val="0093D3"/>
              </a:solidFill>
              <a:effectLst/>
              <a:uLnTx/>
              <a:uFillTx/>
              <a:latin typeface="Arial"/>
              <a:ea typeface="MS PGothic" panose="020B0600070205080204" pitchFamily="34" charset="-128"/>
              <a:cs typeface="+mn-cs"/>
            </a:endParaRPr>
          </a:p>
          <a:p>
            <a:endParaRPr lang="en-CA" sz="1400" dirty="0">
              <a:latin typeface="+mn-lt"/>
            </a:endParaRPr>
          </a:p>
          <a:p>
            <a:endParaRPr lang="en-CA" sz="1400" dirty="0">
              <a:latin typeface="+mn-lt"/>
            </a:endParaRPr>
          </a:p>
          <a:p>
            <a:endParaRPr lang="en-CA" dirty="0"/>
          </a:p>
        </p:txBody>
      </p:sp>
    </p:spTree>
    <p:extLst>
      <p:ext uri="{BB962C8B-B14F-4D97-AF65-F5344CB8AC3E}">
        <p14:creationId xmlns:p14="http://schemas.microsoft.com/office/powerpoint/2010/main" val="42199889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custDataLst>
              <p:tags r:id="rId1"/>
            </p:custDataLst>
          </p:nvPr>
        </p:nvSpPr>
        <p:spPr/>
        <p:txBody>
          <a:bodyPr/>
          <a:lstStyle/>
          <a:p>
            <a:pPr>
              <a:defRPr/>
            </a:pPr>
            <a:fld id="{EB29F19D-DA20-468A-AA13-CE00B6F6950B}" type="slidenum">
              <a:rPr lang="en-CA" altLang="fr-FR" smtClean="0"/>
              <a:pPr>
                <a:defRPr/>
              </a:pPr>
              <a:t>2</a:t>
            </a:fld>
            <a:endParaRPr lang="en-CA" altLang="fr-FR" dirty="0"/>
          </a:p>
        </p:txBody>
      </p:sp>
      <p:cxnSp>
        <p:nvCxnSpPr>
          <p:cNvPr id="19" name="Connecteur droit 18"/>
          <p:cNvCxnSpPr/>
          <p:nvPr>
            <p:custDataLst>
              <p:tags r:id="rId2"/>
            </p:custDataLst>
          </p:nvPr>
        </p:nvCxnSpPr>
        <p:spPr bwMode="auto">
          <a:xfrm>
            <a:off x="720572" y="1155031"/>
            <a:ext cx="8646013"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720572" y="3211955"/>
            <a:ext cx="2199349" cy="519992"/>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September</a:t>
            </a:r>
            <a:endParaRPr lang="en-CA" sz="1350" dirty="0">
              <a:solidFill>
                <a:schemeClr val="bg1"/>
              </a:solidFill>
            </a:endParaRPr>
          </a:p>
        </p:txBody>
      </p:sp>
      <p:sp>
        <p:nvSpPr>
          <p:cNvPr id="6" name="Rectangle 5"/>
          <p:cNvSpPr/>
          <p:nvPr/>
        </p:nvSpPr>
        <p:spPr>
          <a:xfrm>
            <a:off x="2935701" y="3211955"/>
            <a:ext cx="2199349" cy="519992"/>
          </a:xfrm>
          <a:prstGeom prst="rect">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October</a:t>
            </a:r>
            <a:endParaRPr lang="en-CA" sz="1350" dirty="0"/>
          </a:p>
        </p:txBody>
      </p:sp>
      <p:sp>
        <p:nvSpPr>
          <p:cNvPr id="7" name="Rectangle 6"/>
          <p:cNvSpPr/>
          <p:nvPr/>
        </p:nvSpPr>
        <p:spPr>
          <a:xfrm>
            <a:off x="5179627" y="3211955"/>
            <a:ext cx="2199349" cy="519992"/>
          </a:xfrm>
          <a:prstGeom prst="rect">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prstClr val="white"/>
                </a:solidFill>
                <a:latin typeface="Open Sans" panose="020B0606030504020204" pitchFamily="34" charset="0"/>
                <a:ea typeface="Open Sans" panose="020B0606030504020204" pitchFamily="34" charset="0"/>
                <a:cs typeface="Open Sans" panose="020B0606030504020204" pitchFamily="34" charset="0"/>
              </a:rPr>
              <a:t>November</a:t>
            </a:r>
            <a:endParaRPr lang="en-CA" sz="1350" dirty="0"/>
          </a:p>
        </p:txBody>
      </p:sp>
      <p:sp>
        <p:nvSpPr>
          <p:cNvPr id="8" name="Rectangle 7"/>
          <p:cNvSpPr/>
          <p:nvPr/>
        </p:nvSpPr>
        <p:spPr>
          <a:xfrm>
            <a:off x="7425514" y="3211955"/>
            <a:ext cx="2199349" cy="519992"/>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December</a:t>
            </a:r>
            <a:endParaRPr lang="en-CA" sz="1350" dirty="0"/>
          </a:p>
        </p:txBody>
      </p:sp>
      <p:cxnSp>
        <p:nvCxnSpPr>
          <p:cNvPr id="11" name="Straight Connector 9"/>
          <p:cNvCxnSpPr/>
          <p:nvPr/>
        </p:nvCxnSpPr>
        <p:spPr>
          <a:xfrm>
            <a:off x="833292" y="3741376"/>
            <a:ext cx="0" cy="54006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13" name="Oval 10"/>
          <p:cNvSpPr/>
          <p:nvPr/>
        </p:nvSpPr>
        <p:spPr>
          <a:xfrm>
            <a:off x="3001563" y="3675521"/>
            <a:ext cx="89154" cy="8915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14" name="Oval 11"/>
          <p:cNvSpPr/>
          <p:nvPr/>
        </p:nvSpPr>
        <p:spPr>
          <a:xfrm>
            <a:off x="523444" y="4008565"/>
            <a:ext cx="594066" cy="594066"/>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3000" dirty="0">
                <a:solidFill>
                  <a:srgbClr val="2D3E50"/>
                </a:solidFill>
                <a:latin typeface="FontAwesome" pitchFamily="2" charset="0"/>
              </a:rPr>
              <a:t></a:t>
            </a:r>
          </a:p>
        </p:txBody>
      </p:sp>
      <p:cxnSp>
        <p:nvCxnSpPr>
          <p:cNvPr id="15" name="Straight Connector 14"/>
          <p:cNvCxnSpPr>
            <a:stCxn id="17" idx="4"/>
          </p:cNvCxnSpPr>
          <p:nvPr/>
        </p:nvCxnSpPr>
        <p:spPr>
          <a:xfrm>
            <a:off x="3063566" y="2176332"/>
            <a:ext cx="10385" cy="1068351"/>
          </a:xfrm>
          <a:prstGeom prst="line">
            <a:avLst/>
          </a:prstGeom>
          <a:ln>
            <a:solidFill>
              <a:srgbClr val="8D44AD"/>
            </a:solidFill>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281506" y="3155529"/>
            <a:ext cx="89154" cy="8915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17" name="Oval 21"/>
          <p:cNvSpPr/>
          <p:nvPr/>
        </p:nvSpPr>
        <p:spPr>
          <a:xfrm>
            <a:off x="2766533" y="1582266"/>
            <a:ext cx="594066" cy="594066"/>
          </a:xfrm>
          <a:prstGeom prst="ellipse">
            <a:avLst/>
          </a:prstGeom>
          <a:solidFill>
            <a:schemeClr val="bg1"/>
          </a:solidFill>
          <a:ln w="28575">
            <a:solidFill>
              <a:srgbClr val="8D44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3000" dirty="0">
                <a:solidFill>
                  <a:srgbClr val="8D44AD"/>
                </a:solidFill>
                <a:latin typeface="FontAwesome" pitchFamily="2" charset="0"/>
              </a:rPr>
              <a:t></a:t>
            </a:r>
          </a:p>
        </p:txBody>
      </p:sp>
      <p:grpSp>
        <p:nvGrpSpPr>
          <p:cNvPr id="20" name="Group 29"/>
          <p:cNvGrpSpPr/>
          <p:nvPr/>
        </p:nvGrpSpPr>
        <p:grpSpPr>
          <a:xfrm>
            <a:off x="4961954" y="3675521"/>
            <a:ext cx="594066" cy="1027324"/>
            <a:chOff x="1379476" y="3717032"/>
            <a:chExt cx="792088" cy="1369765"/>
          </a:xfrm>
        </p:grpSpPr>
        <p:cxnSp>
          <p:nvCxnSpPr>
            <p:cNvPr id="21" name="Straight Connector 30"/>
            <p:cNvCxnSpPr/>
            <p:nvPr/>
          </p:nvCxnSpPr>
          <p:spPr>
            <a:xfrm>
              <a:off x="1775520" y="3789040"/>
              <a:ext cx="0" cy="720080"/>
            </a:xfrm>
            <a:prstGeom prst="line">
              <a:avLst/>
            </a:prstGeom>
            <a:ln>
              <a:solidFill>
                <a:srgbClr val="297FB8"/>
              </a:solidFill>
              <a:prstDash val="dash"/>
            </a:ln>
          </p:spPr>
          <p:style>
            <a:lnRef idx="1">
              <a:schemeClr val="accent1"/>
            </a:lnRef>
            <a:fillRef idx="0">
              <a:schemeClr val="accent1"/>
            </a:fillRef>
            <a:effectRef idx="0">
              <a:schemeClr val="accent1"/>
            </a:effectRef>
            <a:fontRef idx="minor">
              <a:schemeClr val="tx1"/>
            </a:fontRef>
          </p:style>
        </p:cxnSp>
        <p:sp>
          <p:nvSpPr>
            <p:cNvPr id="22" name="Oval 31"/>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23" name="Oval 32"/>
            <p:cNvSpPr/>
            <p:nvPr/>
          </p:nvSpPr>
          <p:spPr>
            <a:xfrm>
              <a:off x="1379476" y="4294709"/>
              <a:ext cx="792088" cy="792088"/>
            </a:xfrm>
            <a:prstGeom prst="ellipse">
              <a:avLst/>
            </a:prstGeom>
            <a:solidFill>
              <a:schemeClr val="bg1"/>
            </a:solidFill>
            <a:ln w="28575">
              <a:solidFill>
                <a:srgbClr val="297F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3000" dirty="0">
                  <a:solidFill>
                    <a:srgbClr val="297FB8"/>
                  </a:solidFill>
                  <a:latin typeface="FontAwesome" pitchFamily="2" charset="0"/>
                </a:rPr>
                <a:t></a:t>
              </a:r>
            </a:p>
          </p:txBody>
        </p:sp>
      </p:grpSp>
      <p:grpSp>
        <p:nvGrpSpPr>
          <p:cNvPr id="24" name="Group 33"/>
          <p:cNvGrpSpPr/>
          <p:nvPr/>
        </p:nvGrpSpPr>
        <p:grpSpPr>
          <a:xfrm>
            <a:off x="9231063" y="2207408"/>
            <a:ext cx="594066" cy="1027324"/>
            <a:chOff x="2570677" y="3717032"/>
            <a:chExt cx="792088" cy="1369765"/>
          </a:xfrm>
        </p:grpSpPr>
        <p:cxnSp>
          <p:nvCxnSpPr>
            <p:cNvPr id="25" name="Straight Connector 34"/>
            <p:cNvCxnSpPr/>
            <p:nvPr/>
          </p:nvCxnSpPr>
          <p:spPr>
            <a:xfrm>
              <a:off x="2966721" y="4366717"/>
              <a:ext cx="0" cy="720080"/>
            </a:xfrm>
            <a:prstGeom prst="line">
              <a:avLst/>
            </a:prstGeom>
            <a:ln>
              <a:solidFill>
                <a:srgbClr val="27AE61"/>
              </a:solidFill>
              <a:prstDash val="dash"/>
            </a:ln>
          </p:spPr>
          <p:style>
            <a:lnRef idx="1">
              <a:schemeClr val="accent1"/>
            </a:lnRef>
            <a:fillRef idx="0">
              <a:schemeClr val="accent1"/>
            </a:fillRef>
            <a:effectRef idx="0">
              <a:schemeClr val="accent1"/>
            </a:effectRef>
            <a:fontRef idx="minor">
              <a:schemeClr val="tx1"/>
            </a:fontRef>
          </p:style>
        </p:cxnSp>
        <p:sp>
          <p:nvSpPr>
            <p:cNvPr id="26" name="Oval 35"/>
            <p:cNvSpPr/>
            <p:nvPr/>
          </p:nvSpPr>
          <p:spPr>
            <a:xfrm>
              <a:off x="2907285" y="4967925"/>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27" name="Oval 36"/>
            <p:cNvSpPr/>
            <p:nvPr/>
          </p:nvSpPr>
          <p:spPr>
            <a:xfrm>
              <a:off x="2570677" y="3717032"/>
              <a:ext cx="792088" cy="792088"/>
            </a:xfrm>
            <a:prstGeom prst="ellipse">
              <a:avLst/>
            </a:prstGeom>
            <a:solidFill>
              <a:schemeClr val="bg1"/>
            </a:solidFill>
            <a:ln w="28575">
              <a:solidFill>
                <a:srgbClr val="27AE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3000" dirty="0">
                  <a:solidFill>
                    <a:srgbClr val="27AE61"/>
                  </a:solidFill>
                  <a:latin typeface="FontAwesome" pitchFamily="2" charset="0"/>
                </a:rPr>
                <a:t></a:t>
              </a:r>
            </a:p>
          </p:txBody>
        </p:sp>
      </p:grpSp>
      <p:grpSp>
        <p:nvGrpSpPr>
          <p:cNvPr id="36" name="Group 47"/>
          <p:cNvGrpSpPr/>
          <p:nvPr/>
        </p:nvGrpSpPr>
        <p:grpSpPr>
          <a:xfrm>
            <a:off x="1101349" y="3758118"/>
            <a:ext cx="1647758" cy="676173"/>
            <a:chOff x="1608511" y="5109948"/>
            <a:chExt cx="2880810" cy="901561"/>
          </a:xfrm>
        </p:grpSpPr>
        <p:sp>
          <p:nvSpPr>
            <p:cNvPr id="37" name="TextBox 45"/>
            <p:cNvSpPr txBox="1"/>
            <p:nvPr/>
          </p:nvSpPr>
          <p:spPr>
            <a:xfrm>
              <a:off x="1608511" y="5109948"/>
              <a:ext cx="2880810" cy="677106"/>
            </a:xfrm>
            <a:prstGeom prst="rect">
              <a:avLst/>
            </a:prstGeom>
            <a:noFill/>
          </p:spPr>
          <p:txBody>
            <a:bodyPr wrap="square" rtlCol="0">
              <a:spAutoFit/>
            </a:bodyPr>
            <a:lstStyle/>
            <a:p>
              <a:r>
                <a:rPr lang="en-CA" sz="1350" b="1" dirty="0">
                  <a:solidFill>
                    <a:srgbClr val="2D3E50"/>
                  </a:solidFill>
                  <a:latin typeface="Open Sans" panose="020B0606030504020204" pitchFamily="34" charset="0"/>
                  <a:ea typeface="Open Sans" panose="020B0606030504020204" pitchFamily="34" charset="0"/>
                  <a:cs typeface="Open Sans" panose="020B0606030504020204" pitchFamily="34" charset="0"/>
                </a:rPr>
                <a:t>Photo contest launch</a:t>
              </a:r>
            </a:p>
          </p:txBody>
        </p:sp>
        <p:sp>
          <p:nvSpPr>
            <p:cNvPr id="38" name="TextBox 46"/>
            <p:cNvSpPr txBox="1"/>
            <p:nvPr/>
          </p:nvSpPr>
          <p:spPr>
            <a:xfrm>
              <a:off x="1662936" y="5703734"/>
              <a:ext cx="1694889" cy="307775"/>
            </a:xfrm>
            <a:prstGeom prst="rect">
              <a:avLst/>
            </a:prstGeom>
            <a:noFill/>
          </p:spPr>
          <p:txBody>
            <a:bodyPr wrap="square" rtlCol="0">
              <a:spAutoFit/>
            </a:bodyPr>
            <a:lstStyle/>
            <a:p>
              <a:pPr algn="just"/>
              <a:r>
                <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rPr>
                <a:t>September 14</a:t>
              </a:r>
            </a:p>
          </p:txBody>
        </p:sp>
      </p:grpSp>
      <p:grpSp>
        <p:nvGrpSpPr>
          <p:cNvPr id="39" name="Group 48"/>
          <p:cNvGrpSpPr/>
          <p:nvPr/>
        </p:nvGrpSpPr>
        <p:grpSpPr>
          <a:xfrm>
            <a:off x="5556020" y="3893776"/>
            <a:ext cx="2218877" cy="468809"/>
            <a:chOff x="1071320" y="5111713"/>
            <a:chExt cx="2958502" cy="625078"/>
          </a:xfrm>
        </p:grpSpPr>
        <p:sp>
          <p:nvSpPr>
            <p:cNvPr id="40" name="TextBox 49"/>
            <p:cNvSpPr txBox="1"/>
            <p:nvPr/>
          </p:nvSpPr>
          <p:spPr>
            <a:xfrm>
              <a:off x="1071320" y="5111713"/>
              <a:ext cx="2958502" cy="400109"/>
            </a:xfrm>
            <a:prstGeom prst="rect">
              <a:avLst/>
            </a:prstGeom>
            <a:noFill/>
          </p:spPr>
          <p:txBody>
            <a:bodyPr wrap="none" rtlCol="0">
              <a:spAutoFit/>
            </a:bodyPr>
            <a:lstStyle/>
            <a:p>
              <a:r>
                <a:rPr lang="en-CA" sz="1350" b="1" dirty="0">
                  <a:solidFill>
                    <a:srgbClr val="297FB8"/>
                  </a:solidFill>
                  <a:latin typeface="Open Sans" panose="020B0606030504020204" pitchFamily="34" charset="0"/>
                  <a:ea typeface="Open Sans" panose="020B0606030504020204" pitchFamily="34" charset="0"/>
                  <a:cs typeface="Open Sans" panose="020B0606030504020204" pitchFamily="34" charset="0"/>
                </a:rPr>
                <a:t>Keepsake album creation</a:t>
              </a:r>
            </a:p>
          </p:txBody>
        </p:sp>
        <p:sp>
          <p:nvSpPr>
            <p:cNvPr id="41" name="TextBox 50"/>
            <p:cNvSpPr txBox="1"/>
            <p:nvPr/>
          </p:nvSpPr>
          <p:spPr>
            <a:xfrm>
              <a:off x="1071320" y="5429015"/>
              <a:ext cx="1694888" cy="307776"/>
            </a:xfrm>
            <a:prstGeom prst="rect">
              <a:avLst/>
            </a:prstGeom>
            <a:noFill/>
          </p:spPr>
          <p:txBody>
            <a:bodyPr wrap="square" rtlCol="0">
              <a:spAutoFit/>
            </a:bodyPr>
            <a:lstStyle/>
            <a:p>
              <a:pPr algn="just"/>
              <a:r>
                <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rPr>
                <a:t>November 2 to 27</a:t>
              </a:r>
            </a:p>
          </p:txBody>
        </p:sp>
      </p:grpSp>
      <p:grpSp>
        <p:nvGrpSpPr>
          <p:cNvPr id="45" name="Group 57"/>
          <p:cNvGrpSpPr/>
          <p:nvPr/>
        </p:nvGrpSpPr>
        <p:grpSpPr>
          <a:xfrm>
            <a:off x="3342861" y="1579217"/>
            <a:ext cx="1887824" cy="468809"/>
            <a:chOff x="1071320" y="5111713"/>
            <a:chExt cx="2517099" cy="625078"/>
          </a:xfrm>
        </p:grpSpPr>
        <p:sp>
          <p:nvSpPr>
            <p:cNvPr id="46" name="TextBox 58"/>
            <p:cNvSpPr txBox="1"/>
            <p:nvPr/>
          </p:nvSpPr>
          <p:spPr>
            <a:xfrm>
              <a:off x="1071320" y="5111713"/>
              <a:ext cx="2517099" cy="400109"/>
            </a:xfrm>
            <a:prstGeom prst="rect">
              <a:avLst/>
            </a:prstGeom>
            <a:noFill/>
          </p:spPr>
          <p:txBody>
            <a:bodyPr wrap="none" rtlCol="0">
              <a:spAutoFit/>
            </a:bodyPr>
            <a:lstStyle/>
            <a:p>
              <a:r>
                <a:rPr lang="en-CA" sz="1350" b="1" dirty="0">
                  <a:solidFill>
                    <a:srgbClr val="8D44AD"/>
                  </a:solidFill>
                  <a:latin typeface="Open Sans" panose="020B0606030504020204" pitchFamily="34" charset="0"/>
                  <a:ea typeface="Open Sans" panose="020B0606030504020204" pitchFamily="34" charset="0"/>
                  <a:cs typeface="Open Sans" panose="020B0606030504020204" pitchFamily="34" charset="0"/>
                </a:rPr>
                <a:t>End of photo contest</a:t>
              </a:r>
            </a:p>
          </p:txBody>
        </p:sp>
        <p:sp>
          <p:nvSpPr>
            <p:cNvPr id="47" name="TextBox 59"/>
            <p:cNvSpPr txBox="1"/>
            <p:nvPr/>
          </p:nvSpPr>
          <p:spPr>
            <a:xfrm>
              <a:off x="1071320" y="5429015"/>
              <a:ext cx="1694887" cy="307776"/>
            </a:xfrm>
            <a:prstGeom prst="rect">
              <a:avLst/>
            </a:prstGeom>
            <a:noFill/>
          </p:spPr>
          <p:txBody>
            <a:bodyPr wrap="square" rtlCol="0">
              <a:spAutoFit/>
            </a:bodyPr>
            <a:lstStyle/>
            <a:p>
              <a:pPr algn="just"/>
              <a:r>
                <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rPr>
                <a:t>October 16</a:t>
              </a:r>
            </a:p>
          </p:txBody>
        </p:sp>
      </p:grpSp>
      <p:grpSp>
        <p:nvGrpSpPr>
          <p:cNvPr id="48" name="Group 60"/>
          <p:cNvGrpSpPr/>
          <p:nvPr/>
        </p:nvGrpSpPr>
        <p:grpSpPr>
          <a:xfrm>
            <a:off x="7415810" y="2047498"/>
            <a:ext cx="1767223" cy="468809"/>
            <a:chOff x="1071320" y="5111713"/>
            <a:chExt cx="2356299" cy="625077"/>
          </a:xfrm>
        </p:grpSpPr>
        <p:sp>
          <p:nvSpPr>
            <p:cNvPr id="49" name="TextBox 61"/>
            <p:cNvSpPr txBox="1"/>
            <p:nvPr/>
          </p:nvSpPr>
          <p:spPr>
            <a:xfrm>
              <a:off x="1071320" y="5111713"/>
              <a:ext cx="1870599" cy="400108"/>
            </a:xfrm>
            <a:prstGeom prst="rect">
              <a:avLst/>
            </a:prstGeom>
            <a:noFill/>
          </p:spPr>
          <p:txBody>
            <a:bodyPr wrap="none" rtlCol="0">
              <a:spAutoFit/>
            </a:bodyPr>
            <a:lstStyle/>
            <a:p>
              <a:r>
                <a:rPr lang="en-CA" sz="1350" b="1" dirty="0">
                  <a:solidFill>
                    <a:srgbClr val="27AE61"/>
                  </a:solidFill>
                  <a:latin typeface="Open Sans" panose="020B0606030504020204" pitchFamily="34" charset="0"/>
                  <a:ea typeface="Open Sans" panose="020B0606030504020204" pitchFamily="34" charset="0"/>
                  <a:cs typeface="Open Sans" panose="020B0606030504020204" pitchFamily="34" charset="0"/>
                </a:rPr>
                <a:t>Album mailout</a:t>
              </a:r>
            </a:p>
          </p:txBody>
        </p:sp>
        <p:sp>
          <p:nvSpPr>
            <p:cNvPr id="50" name="TextBox 62"/>
            <p:cNvSpPr txBox="1"/>
            <p:nvPr/>
          </p:nvSpPr>
          <p:spPr>
            <a:xfrm>
              <a:off x="1071320" y="5429015"/>
              <a:ext cx="2356299" cy="307775"/>
            </a:xfrm>
            <a:prstGeom prst="rect">
              <a:avLst/>
            </a:prstGeom>
            <a:noFill/>
          </p:spPr>
          <p:txBody>
            <a:bodyPr wrap="square" rtlCol="0">
              <a:spAutoFit/>
            </a:bodyPr>
            <a:lstStyle/>
            <a:p>
              <a:pPr algn="just"/>
              <a:r>
                <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rPr>
                <a:t>December 8</a:t>
              </a:r>
            </a:p>
          </p:txBody>
        </p:sp>
      </p:grpSp>
      <p:sp>
        <p:nvSpPr>
          <p:cNvPr id="4" name="ZoneTexte 3"/>
          <p:cNvSpPr txBox="1"/>
          <p:nvPr/>
        </p:nvSpPr>
        <p:spPr>
          <a:xfrm>
            <a:off x="720572" y="494499"/>
            <a:ext cx="3281668" cy="584775"/>
          </a:xfrm>
          <a:prstGeom prst="rect">
            <a:avLst/>
          </a:prstGeom>
          <a:noFill/>
        </p:spPr>
        <p:txBody>
          <a:bodyPr wrap="none" rtlCol="0">
            <a:spAutoFit/>
          </a:bodyPr>
          <a:lstStyle/>
          <a:p>
            <a:r>
              <a:rPr lang="en-CA" sz="3200" dirty="0">
                <a:solidFill>
                  <a:srgbClr val="00B0F0"/>
                </a:solidFill>
              </a:rPr>
              <a:t>Major milestones</a:t>
            </a:r>
          </a:p>
        </p:txBody>
      </p:sp>
      <p:grpSp>
        <p:nvGrpSpPr>
          <p:cNvPr id="59" name="Group 57"/>
          <p:cNvGrpSpPr/>
          <p:nvPr/>
        </p:nvGrpSpPr>
        <p:grpSpPr>
          <a:xfrm>
            <a:off x="3342861" y="2108789"/>
            <a:ext cx="1852687" cy="511612"/>
            <a:chOff x="1011468" y="4528151"/>
            <a:chExt cx="2470251" cy="682148"/>
          </a:xfrm>
        </p:grpSpPr>
        <p:sp>
          <p:nvSpPr>
            <p:cNvPr id="60" name="TextBox 58"/>
            <p:cNvSpPr txBox="1"/>
            <p:nvPr/>
          </p:nvSpPr>
          <p:spPr>
            <a:xfrm>
              <a:off x="1011468" y="4528151"/>
              <a:ext cx="2470251" cy="400109"/>
            </a:xfrm>
            <a:prstGeom prst="rect">
              <a:avLst/>
            </a:prstGeom>
            <a:noFill/>
          </p:spPr>
          <p:txBody>
            <a:bodyPr wrap="none" rtlCol="0">
              <a:spAutoFit/>
            </a:bodyPr>
            <a:lstStyle/>
            <a:p>
              <a:r>
                <a:rPr lang="en-CA" sz="1350" b="1" dirty="0">
                  <a:solidFill>
                    <a:srgbClr val="8D44AD"/>
                  </a:solidFill>
                  <a:latin typeface="Open Sans" panose="020B0606030504020204" pitchFamily="34" charset="0"/>
                  <a:ea typeface="Open Sans" panose="020B0606030504020204" pitchFamily="34" charset="0"/>
                  <a:cs typeface="Open Sans" panose="020B0606030504020204" pitchFamily="34" charset="0"/>
                </a:rPr>
                <a:t>Selection committee</a:t>
              </a:r>
            </a:p>
          </p:txBody>
        </p:sp>
        <p:sp>
          <p:nvSpPr>
            <p:cNvPr id="61" name="TextBox 59"/>
            <p:cNvSpPr txBox="1"/>
            <p:nvPr/>
          </p:nvSpPr>
          <p:spPr>
            <a:xfrm>
              <a:off x="1035119" y="4902523"/>
              <a:ext cx="1694887" cy="307776"/>
            </a:xfrm>
            <a:prstGeom prst="rect">
              <a:avLst/>
            </a:prstGeom>
            <a:noFill/>
          </p:spPr>
          <p:txBody>
            <a:bodyPr wrap="square" rtlCol="0">
              <a:spAutoFit/>
            </a:bodyPr>
            <a:lstStyle/>
            <a:p>
              <a:pPr algn="just"/>
              <a:r>
                <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rPr>
                <a:t>October 22 </a:t>
              </a:r>
            </a:p>
          </p:txBody>
        </p:sp>
      </p:grpSp>
      <p:grpSp>
        <p:nvGrpSpPr>
          <p:cNvPr id="69" name="Group 60"/>
          <p:cNvGrpSpPr/>
          <p:nvPr/>
        </p:nvGrpSpPr>
        <p:grpSpPr>
          <a:xfrm>
            <a:off x="7422343" y="2624466"/>
            <a:ext cx="1849865" cy="468809"/>
            <a:chOff x="1071320" y="5111713"/>
            <a:chExt cx="2466487" cy="625077"/>
          </a:xfrm>
        </p:grpSpPr>
        <p:sp>
          <p:nvSpPr>
            <p:cNvPr id="70" name="TextBox 61"/>
            <p:cNvSpPr txBox="1"/>
            <p:nvPr/>
          </p:nvSpPr>
          <p:spPr>
            <a:xfrm>
              <a:off x="1071320" y="5111713"/>
              <a:ext cx="2466487" cy="400108"/>
            </a:xfrm>
            <a:prstGeom prst="rect">
              <a:avLst/>
            </a:prstGeom>
            <a:noFill/>
          </p:spPr>
          <p:txBody>
            <a:bodyPr wrap="none" rtlCol="0">
              <a:spAutoFit/>
            </a:bodyPr>
            <a:lstStyle/>
            <a:p>
              <a:r>
                <a:rPr lang="en-CA" sz="1350" b="1" dirty="0">
                  <a:solidFill>
                    <a:srgbClr val="27AE61"/>
                  </a:solidFill>
                  <a:latin typeface="Open Sans" panose="020B0606030504020204" pitchFamily="34" charset="0"/>
                  <a:ea typeface="Open Sans" panose="020B0606030504020204" pitchFamily="34" charset="0"/>
                  <a:cs typeface="Open Sans" panose="020B0606030504020204" pitchFamily="34" charset="0"/>
                </a:rPr>
                <a:t>End-of-year webcast</a:t>
              </a:r>
            </a:p>
          </p:txBody>
        </p:sp>
        <p:sp>
          <p:nvSpPr>
            <p:cNvPr id="71" name="TextBox 62"/>
            <p:cNvSpPr txBox="1"/>
            <p:nvPr/>
          </p:nvSpPr>
          <p:spPr>
            <a:xfrm>
              <a:off x="1071320" y="5429015"/>
              <a:ext cx="1694888" cy="307775"/>
            </a:xfrm>
            <a:prstGeom prst="rect">
              <a:avLst/>
            </a:prstGeom>
            <a:noFill/>
          </p:spPr>
          <p:txBody>
            <a:bodyPr wrap="square" rtlCol="0">
              <a:spAutoFit/>
            </a:bodyPr>
            <a:lstStyle/>
            <a:p>
              <a:pPr algn="just"/>
              <a:r>
                <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rPr>
                <a:t>December 14</a:t>
              </a:r>
            </a:p>
          </p:txBody>
        </p:sp>
      </p:grpSp>
    </p:spTree>
    <p:extLst>
      <p:ext uri="{BB962C8B-B14F-4D97-AF65-F5344CB8AC3E}">
        <p14:creationId xmlns:p14="http://schemas.microsoft.com/office/powerpoint/2010/main" val="36709139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62" y="1989452"/>
            <a:ext cx="1808561" cy="519992"/>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September</a:t>
            </a:r>
            <a:endParaRPr lang="en-CA" sz="1350" dirty="0">
              <a:solidFill>
                <a:schemeClr val="bg1"/>
              </a:solidFill>
            </a:endParaRPr>
          </a:p>
        </p:txBody>
      </p:sp>
      <p:sp>
        <p:nvSpPr>
          <p:cNvPr id="5" name="Rectangle 4"/>
          <p:cNvSpPr/>
          <p:nvPr/>
        </p:nvSpPr>
        <p:spPr>
          <a:xfrm>
            <a:off x="2679630" y="2001011"/>
            <a:ext cx="1792182" cy="519992"/>
          </a:xfrm>
          <a:prstGeom prst="rect">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October</a:t>
            </a:r>
            <a:endParaRPr lang="en-CA" sz="1350" dirty="0"/>
          </a:p>
        </p:txBody>
      </p:sp>
      <p:sp>
        <p:nvSpPr>
          <p:cNvPr id="6" name="Rectangle 5"/>
          <p:cNvSpPr/>
          <p:nvPr/>
        </p:nvSpPr>
        <p:spPr>
          <a:xfrm>
            <a:off x="4649439" y="1998149"/>
            <a:ext cx="1792181" cy="519992"/>
          </a:xfrm>
          <a:prstGeom prst="rect">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prstClr val="white"/>
                </a:solidFill>
                <a:latin typeface="Open Sans" panose="020B0606030504020204" pitchFamily="34" charset="0"/>
                <a:ea typeface="Open Sans" panose="020B0606030504020204" pitchFamily="34" charset="0"/>
                <a:cs typeface="Open Sans" panose="020B0606030504020204" pitchFamily="34" charset="0"/>
              </a:rPr>
              <a:t>November</a:t>
            </a:r>
            <a:endParaRPr lang="en-CA" sz="1350" dirty="0"/>
          </a:p>
        </p:txBody>
      </p:sp>
      <p:sp>
        <p:nvSpPr>
          <p:cNvPr id="7" name="Rectangle 6"/>
          <p:cNvSpPr/>
          <p:nvPr/>
        </p:nvSpPr>
        <p:spPr>
          <a:xfrm>
            <a:off x="6638714" y="1987511"/>
            <a:ext cx="1881205" cy="519992"/>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CA" sz="21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December</a:t>
            </a:r>
            <a:endParaRPr lang="en-CA" sz="1350" dirty="0"/>
          </a:p>
        </p:txBody>
      </p:sp>
      <p:sp>
        <p:nvSpPr>
          <p:cNvPr id="16" name="Rectangle 15"/>
          <p:cNvSpPr/>
          <p:nvPr/>
        </p:nvSpPr>
        <p:spPr>
          <a:xfrm>
            <a:off x="637657" y="3356384"/>
            <a:ext cx="1808560" cy="3462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Intranet/COVID-19 extranet/e-newsletter/screens</a:t>
            </a:r>
            <a:r>
              <a:rPr lang="en-CA" sz="900" dirty="0">
                <a:solidFill>
                  <a:schemeClr val="tx1"/>
                </a:solidFill>
              </a:rPr>
              <a:t> – Sep 15 </a:t>
            </a:r>
          </a:p>
        </p:txBody>
      </p:sp>
      <p:sp>
        <p:nvSpPr>
          <p:cNvPr id="21" name="Rectangle 20"/>
          <p:cNvSpPr/>
          <p:nvPr/>
        </p:nvSpPr>
        <p:spPr>
          <a:xfrm>
            <a:off x="660584" y="2603513"/>
            <a:ext cx="1808561" cy="207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Facebook groups </a:t>
            </a:r>
            <a:r>
              <a:rPr lang="en-CA" sz="900" dirty="0">
                <a:solidFill>
                  <a:schemeClr val="tx1"/>
                </a:solidFill>
              </a:rPr>
              <a:t>– Sep 14  </a:t>
            </a:r>
          </a:p>
        </p:txBody>
      </p:sp>
      <p:cxnSp>
        <p:nvCxnSpPr>
          <p:cNvPr id="22" name="Connecteur droit 21"/>
          <p:cNvCxnSpPr/>
          <p:nvPr>
            <p:custDataLst>
              <p:tags r:id="rId1"/>
            </p:custDataLst>
          </p:nvPr>
        </p:nvCxnSpPr>
        <p:spPr bwMode="auto">
          <a:xfrm>
            <a:off x="720572" y="1155031"/>
            <a:ext cx="8646013"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ZoneTexte 22"/>
          <p:cNvSpPr txBox="1"/>
          <p:nvPr/>
        </p:nvSpPr>
        <p:spPr>
          <a:xfrm>
            <a:off x="720572" y="494499"/>
            <a:ext cx="4761240" cy="584775"/>
          </a:xfrm>
          <a:prstGeom prst="rect">
            <a:avLst/>
          </a:prstGeom>
          <a:noFill/>
        </p:spPr>
        <p:txBody>
          <a:bodyPr wrap="none" rtlCol="0">
            <a:spAutoFit/>
          </a:bodyPr>
          <a:lstStyle/>
          <a:p>
            <a:r>
              <a:rPr lang="en-CA" sz="3200" dirty="0">
                <a:solidFill>
                  <a:srgbClr val="00B0F0"/>
                </a:solidFill>
              </a:rPr>
              <a:t>Order of communications</a:t>
            </a:r>
          </a:p>
        </p:txBody>
      </p:sp>
      <p:sp>
        <p:nvSpPr>
          <p:cNvPr id="25" name="TextBox 45"/>
          <p:cNvSpPr txBox="1"/>
          <p:nvPr/>
        </p:nvSpPr>
        <p:spPr>
          <a:xfrm>
            <a:off x="650083" y="1276956"/>
            <a:ext cx="1808560" cy="715581"/>
          </a:xfrm>
          <a:prstGeom prst="rect">
            <a:avLst/>
          </a:prstGeom>
          <a:noFill/>
        </p:spPr>
        <p:txBody>
          <a:bodyPr wrap="square" rtlCol="0">
            <a:spAutoFit/>
          </a:bodyPr>
          <a:lstStyle/>
          <a:p>
            <a:r>
              <a:rPr lang="en-CA" sz="1350" b="1" dirty="0">
                <a:solidFill>
                  <a:srgbClr val="2D3E50"/>
                </a:solidFill>
                <a:latin typeface="Open Sans" panose="020B0606030504020204" pitchFamily="34" charset="0"/>
                <a:ea typeface="Open Sans" panose="020B0606030504020204" pitchFamily="34" charset="0"/>
                <a:cs typeface="Open Sans" panose="020B0606030504020204" pitchFamily="34" charset="0"/>
              </a:rPr>
              <a:t>Photo contest launch </a:t>
            </a:r>
          </a:p>
          <a:p>
            <a:r>
              <a:rPr lang="en-CA" sz="1350" dirty="0">
                <a:solidFill>
                  <a:srgbClr val="2D3E50"/>
                </a:solidFill>
                <a:latin typeface="Open Sans" panose="020B0606030504020204" pitchFamily="34" charset="0"/>
                <a:ea typeface="Open Sans" panose="020B0606030504020204" pitchFamily="34" charset="0"/>
                <a:cs typeface="Open Sans" panose="020B0606030504020204" pitchFamily="34" charset="0"/>
              </a:rPr>
              <a:t>September</a:t>
            </a:r>
            <a:r>
              <a:rPr lang="en-CA" sz="1350" b="1" dirty="0">
                <a:solidFill>
                  <a:srgbClr val="2D3E50"/>
                </a:solidFill>
                <a:latin typeface="Open Sans" panose="020B0606030504020204" pitchFamily="34" charset="0"/>
                <a:ea typeface="Open Sans" panose="020B0606030504020204" pitchFamily="34" charset="0"/>
                <a:cs typeface="Open Sans" panose="020B0606030504020204" pitchFamily="34" charset="0"/>
              </a:rPr>
              <a:t> </a:t>
            </a:r>
            <a:r>
              <a:rPr lang="en-CA" sz="1350" dirty="0">
                <a:solidFill>
                  <a:srgbClr val="2D3E50"/>
                </a:solidFill>
                <a:latin typeface="Open Sans" panose="020B0606030504020204" pitchFamily="34" charset="0"/>
                <a:ea typeface="Open Sans" panose="020B0606030504020204" pitchFamily="34" charset="0"/>
                <a:cs typeface="Open Sans" panose="020B0606030504020204" pitchFamily="34" charset="0"/>
              </a:rPr>
              <a:t>14</a:t>
            </a:r>
          </a:p>
        </p:txBody>
      </p:sp>
      <p:sp>
        <p:nvSpPr>
          <p:cNvPr id="27" name="Rectangle 26"/>
          <p:cNvSpPr/>
          <p:nvPr/>
        </p:nvSpPr>
        <p:spPr>
          <a:xfrm>
            <a:off x="637657" y="3797640"/>
            <a:ext cx="1808560" cy="484748"/>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Workplace signage </a:t>
            </a:r>
            <a:r>
              <a:rPr lang="en-CA" sz="900" dirty="0">
                <a:solidFill>
                  <a:schemeClr val="tx1"/>
                </a:solidFill>
              </a:rPr>
              <a:t>(operational + some active corporate areas) – from Sep 21 </a:t>
            </a:r>
          </a:p>
        </p:txBody>
      </p:sp>
      <p:sp>
        <p:nvSpPr>
          <p:cNvPr id="28" name="Rectangle 27"/>
          <p:cNvSpPr/>
          <p:nvPr/>
        </p:nvSpPr>
        <p:spPr>
          <a:xfrm>
            <a:off x="2696545" y="4378588"/>
            <a:ext cx="1792182" cy="346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Contest mentioned during CEO webcast </a:t>
            </a:r>
            <a:r>
              <a:rPr lang="en-CA" sz="900" dirty="0">
                <a:solidFill>
                  <a:schemeClr val="tx1"/>
                </a:solidFill>
              </a:rPr>
              <a:t>– Oct 8 </a:t>
            </a:r>
          </a:p>
        </p:txBody>
      </p:sp>
      <p:sp>
        <p:nvSpPr>
          <p:cNvPr id="29" name="Rectangle 28"/>
          <p:cNvSpPr/>
          <p:nvPr/>
        </p:nvSpPr>
        <p:spPr>
          <a:xfrm>
            <a:off x="2670280" y="2589938"/>
            <a:ext cx="1808560" cy="3462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Contest reminder on Facebook groups –</a:t>
            </a:r>
            <a:r>
              <a:rPr lang="en-CA" sz="900" dirty="0">
                <a:solidFill>
                  <a:schemeClr val="tx1"/>
                </a:solidFill>
              </a:rPr>
              <a:t> Oct 1 </a:t>
            </a:r>
          </a:p>
        </p:txBody>
      </p:sp>
      <p:sp>
        <p:nvSpPr>
          <p:cNvPr id="30" name="Rectangle 29"/>
          <p:cNvSpPr/>
          <p:nvPr/>
        </p:nvSpPr>
        <p:spPr>
          <a:xfrm>
            <a:off x="660585" y="2917008"/>
            <a:ext cx="1808560" cy="207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CA" sz="900" b="1" dirty="0">
                <a:solidFill>
                  <a:schemeClr val="tx1"/>
                </a:solidFill>
              </a:rPr>
              <a:t>Zone </a:t>
            </a:r>
            <a:r>
              <a:rPr lang="en-CA" sz="900" b="1" dirty="0" err="1">
                <a:solidFill>
                  <a:schemeClr val="tx1"/>
                </a:solidFill>
              </a:rPr>
              <a:t>Gestionnaires</a:t>
            </a:r>
            <a:r>
              <a:rPr lang="en-CA" sz="900" b="1" dirty="0">
                <a:solidFill>
                  <a:schemeClr val="tx1"/>
                </a:solidFill>
              </a:rPr>
              <a:t> </a:t>
            </a:r>
            <a:r>
              <a:rPr lang="en-CA" sz="900" dirty="0">
                <a:solidFill>
                  <a:schemeClr val="tx1"/>
                </a:solidFill>
              </a:rPr>
              <a:t>– Sep 14  </a:t>
            </a:r>
          </a:p>
        </p:txBody>
      </p:sp>
      <p:sp>
        <p:nvSpPr>
          <p:cNvPr id="31" name="Rectangle 30"/>
          <p:cNvSpPr/>
          <p:nvPr/>
        </p:nvSpPr>
        <p:spPr>
          <a:xfrm>
            <a:off x="2679630" y="3794517"/>
            <a:ext cx="1808560" cy="484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CA" sz="900" b="1" dirty="0">
                <a:solidFill>
                  <a:schemeClr val="tx1"/>
                </a:solidFill>
              </a:rPr>
              <a:t>Intranet/COVID-19 extranet/e-newsletter/screens reminder </a:t>
            </a:r>
            <a:r>
              <a:rPr lang="en-CA" sz="900" dirty="0">
                <a:solidFill>
                  <a:schemeClr val="tx1"/>
                </a:solidFill>
              </a:rPr>
              <a:t>– Oct 6 and 13 </a:t>
            </a:r>
          </a:p>
        </p:txBody>
      </p:sp>
      <p:grpSp>
        <p:nvGrpSpPr>
          <p:cNvPr id="32" name="Group 57"/>
          <p:cNvGrpSpPr/>
          <p:nvPr/>
        </p:nvGrpSpPr>
        <p:grpSpPr>
          <a:xfrm>
            <a:off x="2643785" y="1279182"/>
            <a:ext cx="1887824" cy="449020"/>
            <a:chOff x="1071320" y="5028906"/>
            <a:chExt cx="2517099" cy="598693"/>
          </a:xfrm>
        </p:grpSpPr>
        <p:sp>
          <p:nvSpPr>
            <p:cNvPr id="33" name="TextBox 58"/>
            <p:cNvSpPr txBox="1"/>
            <p:nvPr/>
          </p:nvSpPr>
          <p:spPr>
            <a:xfrm>
              <a:off x="1071320" y="5028906"/>
              <a:ext cx="2517099" cy="400109"/>
            </a:xfrm>
            <a:prstGeom prst="rect">
              <a:avLst/>
            </a:prstGeom>
            <a:noFill/>
          </p:spPr>
          <p:txBody>
            <a:bodyPr wrap="none" rtlCol="0">
              <a:spAutoFit/>
            </a:bodyPr>
            <a:lstStyle/>
            <a:p>
              <a:r>
                <a:rPr lang="en-CA" sz="1350" b="1" dirty="0">
                  <a:solidFill>
                    <a:srgbClr val="8D44AD"/>
                  </a:solidFill>
                  <a:latin typeface="Open Sans" panose="020B0606030504020204" pitchFamily="34" charset="0"/>
                  <a:ea typeface="Open Sans" panose="020B0606030504020204" pitchFamily="34" charset="0"/>
                  <a:cs typeface="Open Sans" panose="020B0606030504020204" pitchFamily="34" charset="0"/>
                </a:rPr>
                <a:t>End of photo contest</a:t>
              </a:r>
            </a:p>
          </p:txBody>
        </p:sp>
        <p:sp>
          <p:nvSpPr>
            <p:cNvPr id="34" name="TextBox 59"/>
            <p:cNvSpPr txBox="1"/>
            <p:nvPr/>
          </p:nvSpPr>
          <p:spPr>
            <a:xfrm>
              <a:off x="1071320" y="5319823"/>
              <a:ext cx="1694887" cy="307776"/>
            </a:xfrm>
            <a:prstGeom prst="rect">
              <a:avLst/>
            </a:prstGeom>
            <a:noFill/>
          </p:spPr>
          <p:txBody>
            <a:bodyPr wrap="square" rtlCol="0">
              <a:spAutoFit/>
            </a:bodyPr>
            <a:lstStyle/>
            <a:p>
              <a:pPr algn="just"/>
              <a:r>
                <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rPr>
                <a:t>October 16</a:t>
              </a:r>
            </a:p>
          </p:txBody>
        </p:sp>
      </p:grpSp>
      <p:sp>
        <p:nvSpPr>
          <p:cNvPr id="35" name="Rectangle 34"/>
          <p:cNvSpPr/>
          <p:nvPr/>
        </p:nvSpPr>
        <p:spPr>
          <a:xfrm>
            <a:off x="2696545" y="4825014"/>
            <a:ext cx="1808560" cy="484748"/>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Zone </a:t>
            </a:r>
            <a:r>
              <a:rPr lang="en-CA" sz="900" b="1" dirty="0" err="1">
                <a:solidFill>
                  <a:schemeClr val="tx1"/>
                </a:solidFill>
              </a:rPr>
              <a:t>Gestionnaires</a:t>
            </a:r>
            <a:r>
              <a:rPr lang="en-CA" sz="900" b="1" dirty="0">
                <a:solidFill>
                  <a:schemeClr val="tx1"/>
                </a:solidFill>
              </a:rPr>
              <a:t> end-of-year activity announcement </a:t>
            </a:r>
            <a:r>
              <a:rPr lang="en-CA" sz="900" dirty="0">
                <a:solidFill>
                  <a:schemeClr val="tx1"/>
                </a:solidFill>
              </a:rPr>
              <a:t>– Oct 31 </a:t>
            </a:r>
          </a:p>
        </p:txBody>
      </p:sp>
      <p:sp>
        <p:nvSpPr>
          <p:cNvPr id="36" name="TextBox 49"/>
          <p:cNvSpPr txBox="1"/>
          <p:nvPr/>
        </p:nvSpPr>
        <p:spPr>
          <a:xfrm>
            <a:off x="4614660" y="1230789"/>
            <a:ext cx="1861738" cy="507831"/>
          </a:xfrm>
          <a:prstGeom prst="rect">
            <a:avLst/>
          </a:prstGeom>
          <a:noFill/>
        </p:spPr>
        <p:txBody>
          <a:bodyPr wrap="square" rtlCol="0">
            <a:spAutoFit/>
          </a:bodyPr>
          <a:lstStyle/>
          <a:p>
            <a:r>
              <a:rPr lang="en-CA" sz="1350" b="1" dirty="0">
                <a:solidFill>
                  <a:srgbClr val="297FB8"/>
                </a:solidFill>
                <a:latin typeface="Open Sans" panose="020B0606030504020204" pitchFamily="34" charset="0"/>
                <a:ea typeface="Open Sans" panose="020B0606030504020204" pitchFamily="34" charset="0"/>
                <a:cs typeface="Open Sans" panose="020B0606030504020204" pitchFamily="34" charset="0"/>
              </a:rPr>
              <a:t>Keepsake album project reveal</a:t>
            </a:r>
          </a:p>
        </p:txBody>
      </p:sp>
      <p:sp>
        <p:nvSpPr>
          <p:cNvPr id="37" name="Rectangle 36"/>
          <p:cNvSpPr/>
          <p:nvPr/>
        </p:nvSpPr>
        <p:spPr>
          <a:xfrm>
            <a:off x="4649439" y="2964839"/>
            <a:ext cx="1808560" cy="484748"/>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Intranet/COVID-19 extranet/e-newsletter/screens: winners</a:t>
            </a:r>
            <a:r>
              <a:rPr lang="en-CA" sz="900" dirty="0">
                <a:solidFill>
                  <a:schemeClr val="tx1"/>
                </a:solidFill>
              </a:rPr>
              <a:t> – Nov 18 </a:t>
            </a:r>
          </a:p>
        </p:txBody>
      </p:sp>
      <p:sp>
        <p:nvSpPr>
          <p:cNvPr id="38" name="Rectangle 37"/>
          <p:cNvSpPr/>
          <p:nvPr/>
        </p:nvSpPr>
        <p:spPr>
          <a:xfrm>
            <a:off x="4655077" y="2642165"/>
            <a:ext cx="1808561" cy="207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Facebook groups </a:t>
            </a:r>
            <a:r>
              <a:rPr lang="en-CA" sz="900" dirty="0">
                <a:solidFill>
                  <a:schemeClr val="tx1"/>
                </a:solidFill>
              </a:rPr>
              <a:t>– Nov 17 </a:t>
            </a:r>
          </a:p>
        </p:txBody>
      </p:sp>
      <p:sp>
        <p:nvSpPr>
          <p:cNvPr id="39" name="Rectangle 38"/>
          <p:cNvSpPr/>
          <p:nvPr/>
        </p:nvSpPr>
        <p:spPr>
          <a:xfrm>
            <a:off x="6646904" y="2629408"/>
            <a:ext cx="1873016" cy="484748"/>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Intranet/internal Facebook groups: mailout announcement </a:t>
            </a:r>
            <a:r>
              <a:rPr lang="en-CA" sz="900" dirty="0">
                <a:solidFill>
                  <a:schemeClr val="tx1"/>
                </a:solidFill>
              </a:rPr>
              <a:t>– Dec 9 </a:t>
            </a:r>
          </a:p>
        </p:txBody>
      </p:sp>
      <p:sp>
        <p:nvSpPr>
          <p:cNvPr id="41" name="TextBox 61"/>
          <p:cNvSpPr txBox="1"/>
          <p:nvPr/>
        </p:nvSpPr>
        <p:spPr>
          <a:xfrm>
            <a:off x="6619247" y="1230792"/>
            <a:ext cx="1164806" cy="300082"/>
          </a:xfrm>
          <a:prstGeom prst="rect">
            <a:avLst/>
          </a:prstGeom>
          <a:noFill/>
        </p:spPr>
        <p:txBody>
          <a:bodyPr wrap="none" rtlCol="0">
            <a:spAutoFit/>
          </a:bodyPr>
          <a:lstStyle/>
          <a:p>
            <a:r>
              <a:rPr lang="en-CA" sz="1350" b="1">
                <a:solidFill>
                  <a:srgbClr val="27AE61"/>
                </a:solidFill>
                <a:latin typeface="Open Sans" panose="020B0606030504020204" pitchFamily="34" charset="0"/>
                <a:ea typeface="Open Sans" panose="020B0606030504020204" pitchFamily="34" charset="0"/>
                <a:cs typeface="Open Sans" panose="020B0606030504020204" pitchFamily="34" charset="0"/>
              </a:rPr>
              <a:t>Distribution</a:t>
            </a:r>
          </a:p>
        </p:txBody>
      </p:sp>
      <p:sp>
        <p:nvSpPr>
          <p:cNvPr id="43" name="Rectangle 42"/>
          <p:cNvSpPr/>
          <p:nvPr/>
        </p:nvSpPr>
        <p:spPr>
          <a:xfrm>
            <a:off x="2670280" y="3333076"/>
            <a:ext cx="1808560" cy="3462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Info to extended management committee </a:t>
            </a:r>
            <a:r>
              <a:rPr lang="en-CA" sz="900" dirty="0">
                <a:solidFill>
                  <a:schemeClr val="tx1"/>
                </a:solidFill>
              </a:rPr>
              <a:t>– Oct 6 </a:t>
            </a:r>
          </a:p>
        </p:txBody>
      </p:sp>
      <p:sp>
        <p:nvSpPr>
          <p:cNvPr id="45" name="Rectangle 44"/>
          <p:cNvSpPr/>
          <p:nvPr/>
        </p:nvSpPr>
        <p:spPr>
          <a:xfrm>
            <a:off x="2659790" y="3021571"/>
            <a:ext cx="1808560" cy="2077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Info to </a:t>
            </a:r>
            <a:r>
              <a:rPr lang="en-CA" sz="900" b="1" dirty="0" err="1">
                <a:solidFill>
                  <a:schemeClr val="tx1"/>
                </a:solidFill>
              </a:rPr>
              <a:t>ExCo</a:t>
            </a:r>
            <a:r>
              <a:rPr lang="en-CA" sz="900" b="1" dirty="0">
                <a:solidFill>
                  <a:schemeClr val="tx1"/>
                </a:solidFill>
              </a:rPr>
              <a:t> </a:t>
            </a:r>
            <a:r>
              <a:rPr lang="en-CA" sz="900" dirty="0">
                <a:solidFill>
                  <a:schemeClr val="tx1"/>
                </a:solidFill>
              </a:rPr>
              <a:t>– Oct 5 </a:t>
            </a:r>
          </a:p>
        </p:txBody>
      </p:sp>
      <p:sp>
        <p:nvSpPr>
          <p:cNvPr id="46" name="Rectangle 45"/>
          <p:cNvSpPr/>
          <p:nvPr/>
        </p:nvSpPr>
        <p:spPr>
          <a:xfrm>
            <a:off x="660585" y="4509739"/>
            <a:ext cx="1808560" cy="3462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Digital employee portal (info message) </a:t>
            </a:r>
            <a:r>
              <a:rPr lang="en-CA" sz="900" dirty="0">
                <a:solidFill>
                  <a:schemeClr val="tx1"/>
                </a:solidFill>
              </a:rPr>
              <a:t>– from Sep 22 </a:t>
            </a:r>
          </a:p>
        </p:txBody>
      </p:sp>
      <p:sp>
        <p:nvSpPr>
          <p:cNvPr id="47" name="Rectangle 46"/>
          <p:cNvSpPr/>
          <p:nvPr/>
        </p:nvSpPr>
        <p:spPr>
          <a:xfrm>
            <a:off x="660585" y="5403852"/>
            <a:ext cx="1808560" cy="3462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Personalized friendly messages </a:t>
            </a:r>
            <a:r>
              <a:rPr lang="en-CA" sz="900" dirty="0">
                <a:solidFill>
                  <a:schemeClr val="tx1"/>
                </a:solidFill>
              </a:rPr>
              <a:t>– week of Sep 28 </a:t>
            </a:r>
          </a:p>
        </p:txBody>
      </p:sp>
      <p:sp>
        <p:nvSpPr>
          <p:cNvPr id="48" name="Rectangle 47"/>
          <p:cNvSpPr/>
          <p:nvPr/>
        </p:nvSpPr>
        <p:spPr>
          <a:xfrm>
            <a:off x="660585" y="4963513"/>
            <a:ext cx="1808560" cy="3462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En </a:t>
            </a:r>
            <a:r>
              <a:rPr lang="en-CA" sz="900" b="1" dirty="0" err="1">
                <a:solidFill>
                  <a:schemeClr val="tx1"/>
                </a:solidFill>
              </a:rPr>
              <a:t>Commun</a:t>
            </a:r>
            <a:endParaRPr lang="en-CA" sz="900" b="1" dirty="0">
              <a:solidFill>
                <a:schemeClr val="tx1"/>
              </a:solidFill>
            </a:endParaRPr>
          </a:p>
          <a:p>
            <a:r>
              <a:rPr lang="en-CA" sz="900" b="1" dirty="0">
                <a:solidFill>
                  <a:schemeClr val="tx1"/>
                </a:solidFill>
              </a:rPr>
              <a:t>Electronic </a:t>
            </a:r>
            <a:r>
              <a:rPr lang="en-CA" sz="900" dirty="0">
                <a:solidFill>
                  <a:schemeClr val="tx1"/>
                </a:solidFill>
              </a:rPr>
              <a:t>– Sep 22 </a:t>
            </a:r>
          </a:p>
        </p:txBody>
      </p:sp>
      <p:sp>
        <p:nvSpPr>
          <p:cNvPr id="57" name="Rectangle 56"/>
          <p:cNvSpPr/>
          <p:nvPr/>
        </p:nvSpPr>
        <p:spPr>
          <a:xfrm>
            <a:off x="4633060" y="3549398"/>
            <a:ext cx="1808560" cy="34624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Intranet: album project announcement</a:t>
            </a:r>
            <a:r>
              <a:rPr lang="en-CA" sz="900" dirty="0">
                <a:solidFill>
                  <a:schemeClr val="tx1"/>
                </a:solidFill>
              </a:rPr>
              <a:t> – Nov 25 </a:t>
            </a:r>
          </a:p>
        </p:txBody>
      </p:sp>
      <p:sp>
        <p:nvSpPr>
          <p:cNvPr id="58" name="Rectangle 57"/>
          <p:cNvSpPr/>
          <p:nvPr/>
        </p:nvSpPr>
        <p:spPr>
          <a:xfrm>
            <a:off x="6669020" y="3217885"/>
            <a:ext cx="1850899" cy="484748"/>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End-of-year webcast: presentation of selected negatives </a:t>
            </a:r>
            <a:r>
              <a:rPr lang="en-CA" sz="900" dirty="0">
                <a:solidFill>
                  <a:schemeClr val="tx1"/>
                </a:solidFill>
              </a:rPr>
              <a:t>– Dec 14 </a:t>
            </a:r>
          </a:p>
        </p:txBody>
      </p:sp>
      <p:sp>
        <p:nvSpPr>
          <p:cNvPr id="59" name="Rectangle 58"/>
          <p:cNvSpPr/>
          <p:nvPr/>
        </p:nvSpPr>
        <p:spPr>
          <a:xfrm>
            <a:off x="6675570" y="3933017"/>
            <a:ext cx="1850900" cy="484748"/>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r>
              <a:rPr lang="en-CA" sz="900" b="1" dirty="0">
                <a:solidFill>
                  <a:schemeClr val="tx1"/>
                </a:solidFill>
              </a:rPr>
              <a:t>Intranet/internal Facebook groups: cover reveal video with driver </a:t>
            </a:r>
            <a:r>
              <a:rPr lang="en-CA" sz="900" dirty="0">
                <a:solidFill>
                  <a:schemeClr val="tx1"/>
                </a:solidFill>
              </a:rPr>
              <a:t>– Dec 17 </a:t>
            </a:r>
          </a:p>
        </p:txBody>
      </p:sp>
    </p:spTree>
    <p:extLst>
      <p:ext uri="{BB962C8B-B14F-4D97-AF65-F5344CB8AC3E}">
        <p14:creationId xmlns:p14="http://schemas.microsoft.com/office/powerpoint/2010/main" val="369840938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5_Thème Office">
  <a:themeElements>
    <a:clrScheme name="5_Thème Office 13">
      <a:dk1>
        <a:srgbClr val="474847"/>
      </a:dk1>
      <a:lt1>
        <a:srgbClr val="FFFFFF"/>
      </a:lt1>
      <a:dk2>
        <a:srgbClr val="0093D3"/>
      </a:dk2>
      <a:lt2>
        <a:srgbClr val="808080"/>
      </a:lt2>
      <a:accent1>
        <a:srgbClr val="72B633"/>
      </a:accent1>
      <a:accent2>
        <a:srgbClr val="E27122"/>
      </a:accent2>
      <a:accent3>
        <a:srgbClr val="FFFFFF"/>
      </a:accent3>
      <a:accent4>
        <a:srgbClr val="3B3C3B"/>
      </a:accent4>
      <a:accent5>
        <a:srgbClr val="BCD7AD"/>
      </a:accent5>
      <a:accent6>
        <a:srgbClr val="CD661E"/>
      </a:accent6>
      <a:hlink>
        <a:srgbClr val="3C65A1"/>
      </a:hlink>
      <a:folHlink>
        <a:srgbClr val="FFE40E"/>
      </a:folHlink>
    </a:clrScheme>
    <a:fontScheme name="5_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9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9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5_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Thème Office 13">
        <a:dk1>
          <a:srgbClr val="474847"/>
        </a:dk1>
        <a:lt1>
          <a:srgbClr val="FFFFFF"/>
        </a:lt1>
        <a:dk2>
          <a:srgbClr val="0093D3"/>
        </a:dk2>
        <a:lt2>
          <a:srgbClr val="808080"/>
        </a:lt2>
        <a:accent1>
          <a:srgbClr val="72B633"/>
        </a:accent1>
        <a:accent2>
          <a:srgbClr val="E27122"/>
        </a:accent2>
        <a:accent3>
          <a:srgbClr val="FFFFFF"/>
        </a:accent3>
        <a:accent4>
          <a:srgbClr val="3B3C3B"/>
        </a:accent4>
        <a:accent5>
          <a:srgbClr val="BCD7AD"/>
        </a:accent5>
        <a:accent6>
          <a:srgbClr val="CD661E"/>
        </a:accent6>
        <a:hlink>
          <a:srgbClr val="3C65A1"/>
        </a:hlink>
        <a:folHlink>
          <a:srgbClr val="FFE4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36892</TotalTime>
  <Words>540</Words>
  <Application>Microsoft Office PowerPoint</Application>
  <PresentationFormat>Diapositives 35 mm</PresentationFormat>
  <Paragraphs>89</Paragraphs>
  <Slides>4</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4</vt:i4>
      </vt:variant>
    </vt:vector>
  </HeadingPairs>
  <TitlesOfParts>
    <vt:vector size="12" baseType="lpstr">
      <vt:lpstr>ＭＳ Ｐゴシック</vt:lpstr>
      <vt:lpstr>ＭＳ Ｐゴシック</vt:lpstr>
      <vt:lpstr>Arial</vt:lpstr>
      <vt:lpstr>Calibri</vt:lpstr>
      <vt:lpstr>FontAwesome</vt:lpstr>
      <vt:lpstr>Open Sans</vt:lpstr>
      <vt:lpstr>5_Thème Office</vt:lpstr>
      <vt:lpstr>Acrobat Document</vt:lpstr>
      <vt:lpstr>Présentation PowerPoint</vt:lpstr>
      <vt:lpstr>Comments on the keepsake photo album</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Boisvert, Valérie</dc:creator>
  <cp:lastModifiedBy>Ouimet, Alexandra</cp:lastModifiedBy>
  <cp:revision>2119</cp:revision>
  <cp:lastPrinted>2020-04-24T18:41:49Z</cp:lastPrinted>
  <dcterms:created xsi:type="dcterms:W3CDTF">2009-12-18T13:36:03Z</dcterms:created>
  <dcterms:modified xsi:type="dcterms:W3CDTF">2021-01-05T18:47:28Z</dcterms:modified>
</cp:coreProperties>
</file>