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16"/>
  </p:notesMasterIdLst>
  <p:handoutMasterIdLst>
    <p:handoutMasterId r:id="rId17"/>
  </p:handoutMasterIdLst>
  <p:sldIdLst>
    <p:sldId id="11228" r:id="rId7"/>
    <p:sldId id="11232" r:id="rId8"/>
    <p:sldId id="11224" r:id="rId9"/>
    <p:sldId id="11241" r:id="rId10"/>
    <p:sldId id="11244" r:id="rId11"/>
    <p:sldId id="11235" r:id="rId12"/>
    <p:sldId id="11243" r:id="rId13"/>
    <p:sldId id="11230" r:id="rId14"/>
    <p:sldId id="112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EBF47-0DAC-404E-A8C9-C2D6A34A353D}" v="11" dt="2022-02-04T20:12:02.587"/>
  </p1510:revLst>
</p1510:revInfo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ERON, Vanessa (SMO CC NAM)" userId="c8be0b35-dc39-4954-99b3-41d8f6185964" providerId="ADAL" clId="{48A08513-A823-4149-8833-525A03AD00B6}"/>
    <pc:docChg chg="undo redo custSel addSld delSld modSld sldOrd addSection modSection">
      <pc:chgData name="BERGERON, Vanessa (SMO CC NAM)" userId="c8be0b35-dc39-4954-99b3-41d8f6185964" providerId="ADAL" clId="{48A08513-A823-4149-8833-525A03AD00B6}" dt="2021-06-10T15:44:52.928" v="5672" actId="20577"/>
      <pc:docMkLst>
        <pc:docMk/>
      </pc:docMkLst>
      <pc:sldChg chg="modSp mod">
        <pc:chgData name="BERGERON, Vanessa (SMO CC NAM)" userId="c8be0b35-dc39-4954-99b3-41d8f6185964" providerId="ADAL" clId="{48A08513-A823-4149-8833-525A03AD00B6}" dt="2021-06-03T16:12:14.654" v="5079" actId="20577"/>
        <pc:sldMkLst>
          <pc:docMk/>
          <pc:sldMk cId="357168791" sldId="300"/>
        </pc:sldMkLst>
        <pc:spChg chg="mod">
          <ac:chgData name="BERGERON, Vanessa (SMO CC NAM)" userId="c8be0b35-dc39-4954-99b3-41d8f6185964" providerId="ADAL" clId="{48A08513-A823-4149-8833-525A03AD00B6}" dt="2021-06-03T16:12:14.654" v="5079" actId="20577"/>
          <ac:spMkLst>
            <pc:docMk/>
            <pc:sldMk cId="357168791" sldId="300"/>
            <ac:spMk id="4" creationId="{3F64DA5D-1FEF-45CF-8F11-1E9BC92BD6CA}"/>
          </ac:spMkLst>
        </pc:spChg>
      </pc:sldChg>
      <pc:sldChg chg="modSp mod">
        <pc:chgData name="BERGERON, Vanessa (SMO CC NAM)" userId="c8be0b35-dc39-4954-99b3-41d8f6185964" providerId="ADAL" clId="{48A08513-A823-4149-8833-525A03AD00B6}" dt="2021-06-03T16:12:11.053" v="5077" actId="20577"/>
        <pc:sldMkLst>
          <pc:docMk/>
          <pc:sldMk cId="1313563609" sldId="394"/>
        </pc:sldMkLst>
        <pc:spChg chg="mod">
          <ac:chgData name="BERGERON, Vanessa (SMO CC NAM)" userId="c8be0b35-dc39-4954-99b3-41d8f6185964" providerId="ADAL" clId="{48A08513-A823-4149-8833-525A03AD00B6}" dt="2021-06-03T16:12:11.053" v="5077" actId="20577"/>
          <ac:spMkLst>
            <pc:docMk/>
            <pc:sldMk cId="1313563609" sldId="394"/>
            <ac:spMk id="3" creationId="{1484E0ED-17F1-455A-9505-F0EC8813147A}"/>
          </ac:spMkLst>
        </pc:spChg>
      </pc:sldChg>
      <pc:sldChg chg="modSp mod">
        <pc:chgData name="BERGERON, Vanessa (SMO CC NAM)" userId="c8be0b35-dc39-4954-99b3-41d8f6185964" providerId="ADAL" clId="{48A08513-A823-4149-8833-525A03AD00B6}" dt="2021-06-02T18:01:18.053" v="4969" actId="20577"/>
        <pc:sldMkLst>
          <pc:docMk/>
          <pc:sldMk cId="829149372" sldId="1216"/>
        </pc:sldMkLst>
        <pc:spChg chg="mod">
          <ac:chgData name="BERGERON, Vanessa (SMO CC NAM)" userId="c8be0b35-dc39-4954-99b3-41d8f6185964" providerId="ADAL" clId="{48A08513-A823-4149-8833-525A03AD00B6}" dt="2021-05-31T18:08:44.642" v="1136" actId="20577"/>
          <ac:spMkLst>
            <pc:docMk/>
            <pc:sldMk cId="829149372" sldId="1216"/>
            <ac:spMk id="28" creationId="{ADC429C4-F2A9-452E-8F33-CC2E672DF41A}"/>
          </ac:spMkLst>
        </pc:spChg>
        <pc:spChg chg="mod">
          <ac:chgData name="BERGERON, Vanessa (SMO CC NAM)" userId="c8be0b35-dc39-4954-99b3-41d8f6185964" providerId="ADAL" clId="{48A08513-A823-4149-8833-525A03AD00B6}" dt="2021-05-31T18:09:02.494" v="1145" actId="20577"/>
          <ac:spMkLst>
            <pc:docMk/>
            <pc:sldMk cId="829149372" sldId="1216"/>
            <ac:spMk id="32" creationId="{E7FB415A-240B-4073-BCE3-4947BE9ABDF4}"/>
          </ac:spMkLst>
        </pc:spChg>
        <pc:spChg chg="mod">
          <ac:chgData name="BERGERON, Vanessa (SMO CC NAM)" userId="c8be0b35-dc39-4954-99b3-41d8f6185964" providerId="ADAL" clId="{48A08513-A823-4149-8833-525A03AD00B6}" dt="2021-05-31T18:08:48.913" v="1141" actId="20577"/>
          <ac:spMkLst>
            <pc:docMk/>
            <pc:sldMk cId="829149372" sldId="1216"/>
            <ac:spMk id="33" creationId="{666A20FA-BD97-4050-88C8-0932D7932180}"/>
          </ac:spMkLst>
        </pc:spChg>
        <pc:spChg chg="mod">
          <ac:chgData name="BERGERON, Vanessa (SMO CC NAM)" userId="c8be0b35-dc39-4954-99b3-41d8f6185964" providerId="ADAL" clId="{48A08513-A823-4149-8833-525A03AD00B6}" dt="2021-05-31T18:28:22.234" v="2326" actId="14100"/>
          <ac:spMkLst>
            <pc:docMk/>
            <pc:sldMk cId="829149372" sldId="1216"/>
            <ac:spMk id="34" creationId="{9EEA8D0F-6CB5-44B7-A11B-54E2A3B4B9A0}"/>
          </ac:spMkLst>
        </pc:spChg>
        <pc:spChg chg="mod">
          <ac:chgData name="BERGERON, Vanessa (SMO CC NAM)" userId="c8be0b35-dc39-4954-99b3-41d8f6185964" providerId="ADAL" clId="{48A08513-A823-4149-8833-525A03AD00B6}" dt="2021-06-02T18:01:18.053" v="4969" actId="20577"/>
          <ac:spMkLst>
            <pc:docMk/>
            <pc:sldMk cId="829149372" sldId="1216"/>
            <ac:spMk id="35" creationId="{4413647A-FE12-4489-99B9-1D735C77E619}"/>
          </ac:spMkLst>
        </pc:spChg>
        <pc:spChg chg="mod">
          <ac:chgData name="BERGERON, Vanessa (SMO CC NAM)" userId="c8be0b35-dc39-4954-99b3-41d8f6185964" providerId="ADAL" clId="{48A08513-A823-4149-8833-525A03AD00B6}" dt="2021-06-02T18:01:13.568" v="4968" actId="20577"/>
          <ac:spMkLst>
            <pc:docMk/>
            <pc:sldMk cId="829149372" sldId="1216"/>
            <ac:spMk id="36" creationId="{B1D3CB6A-84D7-4F84-8FBF-081AFCBE1367}"/>
          </ac:spMkLst>
        </pc:spChg>
      </pc:sldChg>
      <pc:sldChg chg="modSp mod modNotesTx">
        <pc:chgData name="BERGERON, Vanessa (SMO CC NAM)" userId="c8be0b35-dc39-4954-99b3-41d8f6185964" providerId="ADAL" clId="{48A08513-A823-4149-8833-525A03AD00B6}" dt="2021-06-03T16:12:58.807" v="5091"/>
        <pc:sldMkLst>
          <pc:docMk/>
          <pc:sldMk cId="401791426" sldId="11207"/>
        </pc:sldMkLst>
        <pc:spChg chg="mod">
          <ac:chgData name="BERGERON, Vanessa (SMO CC NAM)" userId="c8be0b35-dc39-4954-99b3-41d8f6185964" providerId="ADAL" clId="{48A08513-A823-4149-8833-525A03AD00B6}" dt="2021-06-03T16:12:58.807" v="5091"/>
          <ac:spMkLst>
            <pc:docMk/>
            <pc:sldMk cId="401791426" sldId="11207"/>
            <ac:spMk id="3" creationId="{1A1A528D-98F2-4686-A4B4-7179A89F2744}"/>
          </ac:spMkLst>
        </pc:spChg>
        <pc:spChg chg="mod">
          <ac:chgData name="BERGERON, Vanessa (SMO CC NAM)" userId="c8be0b35-dc39-4954-99b3-41d8f6185964" providerId="ADAL" clId="{48A08513-A823-4149-8833-525A03AD00B6}" dt="2021-06-01T20:49:08.583" v="4216" actId="20577"/>
          <ac:spMkLst>
            <pc:docMk/>
            <pc:sldMk cId="401791426" sldId="11207"/>
            <ac:spMk id="6" creationId="{F163EF15-E118-4E83-998C-D9B1D5F56FF9}"/>
          </ac:spMkLst>
        </pc:spChg>
      </pc:sldChg>
      <pc:sldChg chg="modSp mod">
        <pc:chgData name="BERGERON, Vanessa (SMO CC NAM)" userId="c8be0b35-dc39-4954-99b3-41d8f6185964" providerId="ADAL" clId="{48A08513-A823-4149-8833-525A03AD00B6}" dt="2021-06-03T16:13:01.634" v="5092"/>
        <pc:sldMkLst>
          <pc:docMk/>
          <pc:sldMk cId="700020402" sldId="11217"/>
        </pc:sldMkLst>
        <pc:spChg chg="mod">
          <ac:chgData name="BERGERON, Vanessa (SMO CC NAM)" userId="c8be0b35-dc39-4954-99b3-41d8f6185964" providerId="ADAL" clId="{48A08513-A823-4149-8833-525A03AD00B6}" dt="2021-06-03T16:13:01.634" v="5092"/>
          <ac:spMkLst>
            <pc:docMk/>
            <pc:sldMk cId="700020402" sldId="11217"/>
            <ac:spMk id="3" creationId="{8B0E4643-682F-4AC9-8AE2-19DA6BD200B2}"/>
          </ac:spMkLst>
        </pc:spChg>
      </pc:sldChg>
      <pc:sldChg chg="modSp mod modNotesTx">
        <pc:chgData name="BERGERON, Vanessa (SMO CC NAM)" userId="c8be0b35-dc39-4954-99b3-41d8f6185964" providerId="ADAL" clId="{48A08513-A823-4149-8833-525A03AD00B6}" dt="2021-06-03T16:12:47.723" v="5088" actId="20577"/>
        <pc:sldMkLst>
          <pc:docMk/>
          <pc:sldMk cId="2146842936" sldId="11224"/>
        </pc:sldMkLst>
        <pc:spChg chg="mod">
          <ac:chgData name="BERGERON, Vanessa (SMO CC NAM)" userId="c8be0b35-dc39-4954-99b3-41d8f6185964" providerId="ADAL" clId="{48A08513-A823-4149-8833-525A03AD00B6}" dt="2021-06-03T16:12:47.723" v="5088" actId="20577"/>
          <ac:spMkLst>
            <pc:docMk/>
            <pc:sldMk cId="2146842936" sldId="11224"/>
            <ac:spMk id="4" creationId="{7CA31A90-935C-4A8E-B0F8-924ADE08DBB2}"/>
          </ac:spMkLst>
        </pc:spChg>
        <pc:spChg chg="mod">
          <ac:chgData name="BERGERON, Vanessa (SMO CC NAM)" userId="c8be0b35-dc39-4954-99b3-41d8f6185964" providerId="ADAL" clId="{48A08513-A823-4149-8833-525A03AD00B6}" dt="2021-06-01T20:48:21.516" v="4163" actId="20577"/>
          <ac:spMkLst>
            <pc:docMk/>
            <pc:sldMk cId="2146842936" sldId="11224"/>
            <ac:spMk id="7" creationId="{FFC39ED2-988C-448A-A080-207F344F690D}"/>
          </ac:spMkLst>
        </pc:spChg>
      </pc:sldChg>
      <pc:sldChg chg="modSp mod">
        <pc:chgData name="BERGERON, Vanessa (SMO CC NAM)" userId="c8be0b35-dc39-4954-99b3-41d8f6185964" providerId="ADAL" clId="{48A08513-A823-4149-8833-525A03AD00B6}" dt="2021-06-03T16:12:18.539" v="5081" actId="20577"/>
        <pc:sldMkLst>
          <pc:docMk/>
          <pc:sldMk cId="1577294851" sldId="11228"/>
        </pc:sldMkLst>
        <pc:spChg chg="mod">
          <ac:chgData name="BERGERON, Vanessa (SMO CC NAM)" userId="c8be0b35-dc39-4954-99b3-41d8f6185964" providerId="ADAL" clId="{48A08513-A823-4149-8833-525A03AD00B6}" dt="2021-06-02T18:42:02.584" v="5070" actId="20577"/>
          <ac:spMkLst>
            <pc:docMk/>
            <pc:sldMk cId="1577294851" sldId="11228"/>
            <ac:spMk id="2" creationId="{B2B652F9-1111-4542-9FC5-CDA43FFD33B3}"/>
          </ac:spMkLst>
        </pc:spChg>
        <pc:spChg chg="mod">
          <ac:chgData name="BERGERON, Vanessa (SMO CC NAM)" userId="c8be0b35-dc39-4954-99b3-41d8f6185964" providerId="ADAL" clId="{48A08513-A823-4149-8833-525A03AD00B6}" dt="2021-06-03T16:12:18.539" v="5081" actId="20577"/>
          <ac:spMkLst>
            <pc:docMk/>
            <pc:sldMk cId="1577294851" sldId="11228"/>
            <ac:spMk id="4" creationId="{2B1C5D68-3230-483D-8FCB-5F5DFF5C5736}"/>
          </ac:spMkLst>
        </pc:spChg>
      </pc:sldChg>
      <pc:sldChg chg="modSp mod">
        <pc:chgData name="BERGERON, Vanessa (SMO CC NAM)" userId="c8be0b35-dc39-4954-99b3-41d8f6185964" providerId="ADAL" clId="{48A08513-A823-4149-8833-525A03AD00B6}" dt="2021-06-03T16:14:28.808" v="5122" actId="20577"/>
        <pc:sldMkLst>
          <pc:docMk/>
          <pc:sldMk cId="661043831" sldId="11230"/>
        </pc:sldMkLst>
        <pc:spChg chg="mod">
          <ac:chgData name="BERGERON, Vanessa (SMO CC NAM)" userId="c8be0b35-dc39-4954-99b3-41d8f6185964" providerId="ADAL" clId="{48A08513-A823-4149-8833-525A03AD00B6}" dt="2021-06-03T16:14:28.808" v="5122" actId="20577"/>
          <ac:spMkLst>
            <pc:docMk/>
            <pc:sldMk cId="661043831" sldId="11230"/>
            <ac:spMk id="3" creationId="{233B799F-BD22-42B4-9F22-A4AF3AE7E15A}"/>
          </ac:spMkLst>
        </pc:spChg>
      </pc:sldChg>
      <pc:sldChg chg="del">
        <pc:chgData name="BERGERON, Vanessa (SMO CC NAM)" userId="c8be0b35-dc39-4954-99b3-41d8f6185964" providerId="ADAL" clId="{48A08513-A823-4149-8833-525A03AD00B6}" dt="2021-05-31T18:53:43.914" v="2755" actId="47"/>
        <pc:sldMkLst>
          <pc:docMk/>
          <pc:sldMk cId="2495115129" sldId="11231"/>
        </pc:sldMkLst>
      </pc:sldChg>
      <pc:sldChg chg="modSp mod modNotesTx">
        <pc:chgData name="BERGERON, Vanessa (SMO CC NAM)" userId="c8be0b35-dc39-4954-99b3-41d8f6185964" providerId="ADAL" clId="{48A08513-A823-4149-8833-525A03AD00B6}" dt="2021-06-08T13:58:23.278" v="5417" actId="20577"/>
        <pc:sldMkLst>
          <pc:docMk/>
          <pc:sldMk cId="829792107" sldId="11232"/>
        </pc:sldMkLst>
        <pc:spChg chg="mod">
          <ac:chgData name="BERGERON, Vanessa (SMO CC NAM)" userId="c8be0b35-dc39-4954-99b3-41d8f6185964" providerId="ADAL" clId="{48A08513-A823-4149-8833-525A03AD00B6}" dt="2021-06-03T16:12:30.119" v="5083" actId="20577"/>
          <ac:spMkLst>
            <pc:docMk/>
            <pc:sldMk cId="829792107" sldId="11232"/>
            <ac:spMk id="3" creationId="{BC6F03C9-B06F-48C5-A322-ECC1F0CB6282}"/>
          </ac:spMkLst>
        </pc:spChg>
        <pc:spChg chg="mod">
          <ac:chgData name="BERGERON, Vanessa (SMO CC NAM)" userId="c8be0b35-dc39-4954-99b3-41d8f6185964" providerId="ADAL" clId="{48A08513-A823-4149-8833-525A03AD00B6}" dt="2021-06-08T13:58:16.236" v="5403" actId="20577"/>
          <ac:spMkLst>
            <pc:docMk/>
            <pc:sldMk cId="829792107" sldId="11232"/>
            <ac:spMk id="18" creationId="{32465DCC-E797-481F-B462-36F1CCE344F7}"/>
          </ac:spMkLst>
        </pc:spChg>
        <pc:spChg chg="mod">
          <ac:chgData name="BERGERON, Vanessa (SMO CC NAM)" userId="c8be0b35-dc39-4954-99b3-41d8f6185964" providerId="ADAL" clId="{48A08513-A823-4149-8833-525A03AD00B6}" dt="2021-06-08T13:57:53.518" v="5399" actId="20577"/>
          <ac:spMkLst>
            <pc:docMk/>
            <pc:sldMk cId="829792107" sldId="11232"/>
            <ac:spMk id="21" creationId="{8B974AC3-8815-416E-83B0-DBE4B12EBB9A}"/>
          </ac:spMkLst>
        </pc:spChg>
        <pc:spChg chg="mod">
          <ac:chgData name="BERGERON, Vanessa (SMO CC NAM)" userId="c8be0b35-dc39-4954-99b3-41d8f6185964" providerId="ADAL" clId="{48A08513-A823-4149-8833-525A03AD00B6}" dt="2021-06-08T13:56:46.307" v="5385" actId="313"/>
          <ac:spMkLst>
            <pc:docMk/>
            <pc:sldMk cId="829792107" sldId="11232"/>
            <ac:spMk id="23" creationId="{64932D96-96AF-4C58-8DA9-5C79602C5482}"/>
          </ac:spMkLst>
        </pc:spChg>
        <pc:spChg chg="mod">
          <ac:chgData name="BERGERON, Vanessa (SMO CC NAM)" userId="c8be0b35-dc39-4954-99b3-41d8f6185964" providerId="ADAL" clId="{48A08513-A823-4149-8833-525A03AD00B6}" dt="2021-06-08T13:57:27.323" v="5395" actId="20577"/>
          <ac:spMkLst>
            <pc:docMk/>
            <pc:sldMk cId="829792107" sldId="11232"/>
            <ac:spMk id="24" creationId="{6AB68C83-4B90-45B9-9B3F-4D30A1B5E0AD}"/>
          </ac:spMkLst>
        </pc:spChg>
      </pc:sldChg>
      <pc:sldChg chg="addSp delSp modSp mod modNotesTx">
        <pc:chgData name="BERGERON, Vanessa (SMO CC NAM)" userId="c8be0b35-dc39-4954-99b3-41d8f6185964" providerId="ADAL" clId="{48A08513-A823-4149-8833-525A03AD00B6}" dt="2021-06-03T16:12:55.988" v="5090"/>
        <pc:sldMkLst>
          <pc:docMk/>
          <pc:sldMk cId="3089690430" sldId="11233"/>
        </pc:sldMkLst>
        <pc:spChg chg="mod">
          <ac:chgData name="BERGERON, Vanessa (SMO CC NAM)" userId="c8be0b35-dc39-4954-99b3-41d8f6185964" providerId="ADAL" clId="{48A08513-A823-4149-8833-525A03AD00B6}" dt="2021-06-03T16:12:55.988" v="5090"/>
          <ac:spMkLst>
            <pc:docMk/>
            <pc:sldMk cId="3089690430" sldId="11233"/>
            <ac:spMk id="3" creationId="{C578CD5E-891E-4A80-89FC-1B55305E99EB}"/>
          </ac:spMkLst>
        </pc:spChg>
        <pc:picChg chg="del">
          <ac:chgData name="BERGERON, Vanessa (SMO CC NAM)" userId="c8be0b35-dc39-4954-99b3-41d8f6185964" providerId="ADAL" clId="{48A08513-A823-4149-8833-525A03AD00B6}" dt="2021-05-31T19:31:07.181" v="3071" actId="478"/>
          <ac:picMkLst>
            <pc:docMk/>
            <pc:sldMk cId="3089690430" sldId="11233"/>
            <ac:picMk id="4" creationId="{FD048024-8CEB-454F-B974-D02DCEEA8DFD}"/>
          </ac:picMkLst>
        </pc:picChg>
        <pc:picChg chg="del">
          <ac:chgData name="BERGERON, Vanessa (SMO CC NAM)" userId="c8be0b35-dc39-4954-99b3-41d8f6185964" providerId="ADAL" clId="{48A08513-A823-4149-8833-525A03AD00B6}" dt="2021-05-31T19:29:45.940" v="2870" actId="478"/>
          <ac:picMkLst>
            <pc:docMk/>
            <pc:sldMk cId="3089690430" sldId="11233"/>
            <ac:picMk id="5" creationId="{46A0CDBA-C800-4505-A74A-9D1028D756E8}"/>
          </ac:picMkLst>
        </pc:picChg>
        <pc:picChg chg="add mod">
          <ac:chgData name="BERGERON, Vanessa (SMO CC NAM)" userId="c8be0b35-dc39-4954-99b3-41d8f6185964" providerId="ADAL" clId="{48A08513-A823-4149-8833-525A03AD00B6}" dt="2021-05-31T19:30:03.726" v="2872" actId="1076"/>
          <ac:picMkLst>
            <pc:docMk/>
            <pc:sldMk cId="3089690430" sldId="11233"/>
            <ac:picMk id="7" creationId="{261054CC-579D-46F9-B720-DDB735C38179}"/>
          </ac:picMkLst>
        </pc:picChg>
        <pc:picChg chg="add mod">
          <ac:chgData name="BERGERON, Vanessa (SMO CC NAM)" userId="c8be0b35-dc39-4954-99b3-41d8f6185964" providerId="ADAL" clId="{48A08513-A823-4149-8833-525A03AD00B6}" dt="2021-05-31T19:31:19.750" v="3073" actId="1076"/>
          <ac:picMkLst>
            <pc:docMk/>
            <pc:sldMk cId="3089690430" sldId="11233"/>
            <ac:picMk id="9" creationId="{653A816F-CA3B-4D35-92E9-F6602C8DC879}"/>
          </ac:picMkLst>
        </pc:picChg>
      </pc:sldChg>
      <pc:sldChg chg="modSp mod">
        <pc:chgData name="BERGERON, Vanessa (SMO CC NAM)" userId="c8be0b35-dc39-4954-99b3-41d8f6185964" providerId="ADAL" clId="{48A08513-A823-4149-8833-525A03AD00B6}" dt="2021-06-03T16:13:05.502" v="5093"/>
        <pc:sldMkLst>
          <pc:docMk/>
          <pc:sldMk cId="1719769933" sldId="11235"/>
        </pc:sldMkLst>
        <pc:spChg chg="mod">
          <ac:chgData name="BERGERON, Vanessa (SMO CC NAM)" userId="c8be0b35-dc39-4954-99b3-41d8f6185964" providerId="ADAL" clId="{48A08513-A823-4149-8833-525A03AD00B6}" dt="2021-06-03T16:13:05.502" v="5093"/>
          <ac:spMkLst>
            <pc:docMk/>
            <pc:sldMk cId="1719769933" sldId="11235"/>
            <ac:spMk id="3" creationId="{35FC23FE-FDA3-448D-A69B-B275DFEEAFD0}"/>
          </ac:spMkLst>
        </pc:spChg>
      </pc:sldChg>
      <pc:sldChg chg="addSp modSp mod modNotesTx">
        <pc:chgData name="BERGERON, Vanessa (SMO CC NAM)" userId="c8be0b35-dc39-4954-99b3-41d8f6185964" providerId="ADAL" clId="{48A08513-A823-4149-8833-525A03AD00B6}" dt="2021-06-10T15:44:52.928" v="5672" actId="20577"/>
        <pc:sldMkLst>
          <pc:docMk/>
          <pc:sldMk cId="3282902226" sldId="11236"/>
        </pc:sldMkLst>
        <pc:spChg chg="mod">
          <ac:chgData name="BERGERON, Vanessa (SMO CC NAM)" userId="c8be0b35-dc39-4954-99b3-41d8f6185964" providerId="ADAL" clId="{48A08513-A823-4149-8833-525A03AD00B6}" dt="2021-06-08T13:25:09.797" v="5123" actId="20577"/>
          <ac:spMkLst>
            <pc:docMk/>
            <pc:sldMk cId="3282902226" sldId="11236"/>
            <ac:spMk id="2" creationId="{8BA59995-57C8-4588-9EA7-828CDFF640B3}"/>
          </ac:spMkLst>
        </pc:spChg>
        <pc:spChg chg="mod">
          <ac:chgData name="BERGERON, Vanessa (SMO CC NAM)" userId="c8be0b35-dc39-4954-99b3-41d8f6185964" providerId="ADAL" clId="{48A08513-A823-4149-8833-525A03AD00B6}" dt="2021-06-08T13:43:37.410" v="5279" actId="20577"/>
          <ac:spMkLst>
            <pc:docMk/>
            <pc:sldMk cId="3282902226" sldId="11236"/>
            <ac:spMk id="3" creationId="{018BB50C-0B8A-45F3-8324-A28D9B5012D1}"/>
          </ac:spMkLst>
        </pc:spChg>
        <pc:spChg chg="mod">
          <ac:chgData name="BERGERON, Vanessa (SMO CC NAM)" userId="c8be0b35-dc39-4954-99b3-41d8f6185964" providerId="ADAL" clId="{48A08513-A823-4149-8833-525A03AD00B6}" dt="2021-06-10T15:44:04.876" v="5599" actId="20577"/>
          <ac:spMkLst>
            <pc:docMk/>
            <pc:sldMk cId="3282902226" sldId="11236"/>
            <ac:spMk id="4" creationId="{69BE1EDD-8EBB-471A-A62D-30BE723AA5FE}"/>
          </ac:spMkLst>
        </pc:spChg>
        <pc:spChg chg="mod">
          <ac:chgData name="BERGERON, Vanessa (SMO CC NAM)" userId="c8be0b35-dc39-4954-99b3-41d8f6185964" providerId="ADAL" clId="{48A08513-A823-4149-8833-525A03AD00B6}" dt="2021-06-08T13:52:10.665" v="5331" actId="20577"/>
          <ac:spMkLst>
            <pc:docMk/>
            <pc:sldMk cId="3282902226" sldId="11236"/>
            <ac:spMk id="5" creationId="{D1BD4D61-3C82-4D82-9AD5-128DA23C0401}"/>
          </ac:spMkLst>
        </pc:spChg>
        <pc:spChg chg="mod">
          <ac:chgData name="BERGERON, Vanessa (SMO CC NAM)" userId="c8be0b35-dc39-4954-99b3-41d8f6185964" providerId="ADAL" clId="{48A08513-A823-4149-8833-525A03AD00B6}" dt="2021-06-08T13:44:24.469" v="5280" actId="1076"/>
          <ac:spMkLst>
            <pc:docMk/>
            <pc:sldMk cId="3282902226" sldId="11236"/>
            <ac:spMk id="6" creationId="{34287CB7-26E8-4718-A170-AB8A64EA553D}"/>
          </ac:spMkLst>
        </pc:spChg>
        <pc:spChg chg="mod">
          <ac:chgData name="BERGERON, Vanessa (SMO CC NAM)" userId="c8be0b35-dc39-4954-99b3-41d8f6185964" providerId="ADAL" clId="{48A08513-A823-4149-8833-525A03AD00B6}" dt="2021-06-08T13:45:04.963" v="5321" actId="20577"/>
          <ac:spMkLst>
            <pc:docMk/>
            <pc:sldMk cId="3282902226" sldId="11236"/>
            <ac:spMk id="14" creationId="{D9B46996-1B5A-4A83-84EB-F537C3BD25B6}"/>
          </ac:spMkLst>
        </pc:spChg>
        <pc:spChg chg="mod">
          <ac:chgData name="BERGERON, Vanessa (SMO CC NAM)" userId="c8be0b35-dc39-4954-99b3-41d8f6185964" providerId="ADAL" clId="{48A08513-A823-4149-8833-525A03AD00B6}" dt="2021-06-10T15:44:43.345" v="5625" actId="20577"/>
          <ac:spMkLst>
            <pc:docMk/>
            <pc:sldMk cId="3282902226" sldId="11236"/>
            <ac:spMk id="16" creationId="{CAE84D88-30B4-4B50-B418-B306B2493A98}"/>
          </ac:spMkLst>
        </pc:spChg>
        <pc:spChg chg="mod">
          <ac:chgData name="BERGERON, Vanessa (SMO CC NAM)" userId="c8be0b35-dc39-4954-99b3-41d8f6185964" providerId="ADAL" clId="{48A08513-A823-4149-8833-525A03AD00B6}" dt="2021-06-10T15:44:28.415" v="5603" actId="20577"/>
          <ac:spMkLst>
            <pc:docMk/>
            <pc:sldMk cId="3282902226" sldId="11236"/>
            <ac:spMk id="18" creationId="{D1A9E924-668C-41B2-BD35-9B8D905472D0}"/>
          </ac:spMkLst>
        </pc:spChg>
        <pc:picChg chg="add mod">
          <ac:chgData name="BERGERON, Vanessa (SMO CC NAM)" userId="c8be0b35-dc39-4954-99b3-41d8f6185964" providerId="ADAL" clId="{48A08513-A823-4149-8833-525A03AD00B6}" dt="2021-06-08T13:55:37.907" v="5352" actId="1076"/>
          <ac:picMkLst>
            <pc:docMk/>
            <pc:sldMk cId="3282902226" sldId="11236"/>
            <ac:picMk id="8" creationId="{398F49CD-C69E-4473-BF0A-783A985F41B0}"/>
          </ac:picMkLst>
        </pc:picChg>
        <pc:picChg chg="add mod">
          <ac:chgData name="BERGERON, Vanessa (SMO CC NAM)" userId="c8be0b35-dc39-4954-99b3-41d8f6185964" providerId="ADAL" clId="{48A08513-A823-4149-8833-525A03AD00B6}" dt="2021-06-08T13:55:48.223" v="5355" actId="1076"/>
          <ac:picMkLst>
            <pc:docMk/>
            <pc:sldMk cId="3282902226" sldId="11236"/>
            <ac:picMk id="12" creationId="{7666250F-BE02-4E5D-9404-6001851FA927}"/>
          </ac:picMkLst>
        </pc:picChg>
        <pc:picChg chg="add mod ord">
          <ac:chgData name="BERGERON, Vanessa (SMO CC NAM)" userId="c8be0b35-dc39-4954-99b3-41d8f6185964" providerId="ADAL" clId="{48A08513-A823-4149-8833-525A03AD00B6}" dt="2021-06-08T13:55:44.021" v="5354" actId="1076"/>
          <ac:picMkLst>
            <pc:docMk/>
            <pc:sldMk cId="3282902226" sldId="11236"/>
            <ac:picMk id="13" creationId="{EF24E61A-8549-4668-B22F-F1CBFEE15394}"/>
          </ac:picMkLst>
        </pc:picChg>
      </pc:sldChg>
      <pc:sldChg chg="addSp modSp del mod">
        <pc:chgData name="BERGERON, Vanessa (SMO CC NAM)" userId="c8be0b35-dc39-4954-99b3-41d8f6185964" providerId="ADAL" clId="{48A08513-A823-4149-8833-525A03AD00B6}" dt="2021-05-31T17:27:31.526" v="168" actId="47"/>
        <pc:sldMkLst>
          <pc:docMk/>
          <pc:sldMk cId="1393326350" sldId="11237"/>
        </pc:sldMkLst>
        <pc:spChg chg="mod">
          <ac:chgData name="BERGERON, Vanessa (SMO CC NAM)" userId="c8be0b35-dc39-4954-99b3-41d8f6185964" providerId="ADAL" clId="{48A08513-A823-4149-8833-525A03AD00B6}" dt="2021-05-31T17:20:51.542" v="19" actId="20577"/>
          <ac:spMkLst>
            <pc:docMk/>
            <pc:sldMk cId="1393326350" sldId="11237"/>
            <ac:spMk id="2" creationId="{8BA59995-57C8-4588-9EA7-828CDFF640B3}"/>
          </ac:spMkLst>
        </pc:spChg>
        <pc:graphicFrameChg chg="add mod">
          <ac:chgData name="BERGERON, Vanessa (SMO CC NAM)" userId="c8be0b35-dc39-4954-99b3-41d8f6185964" providerId="ADAL" clId="{48A08513-A823-4149-8833-525A03AD00B6}" dt="2021-05-31T17:23:32.970" v="84"/>
          <ac:graphicFrameMkLst>
            <pc:docMk/>
            <pc:sldMk cId="1393326350" sldId="11237"/>
            <ac:graphicFrameMk id="3" creationId="{CF9A937F-2609-4AA6-97D3-FD4915D9CAAE}"/>
          </ac:graphicFrameMkLst>
        </pc:graphicFrameChg>
        <pc:graphicFrameChg chg="mod modGraphic">
          <ac:chgData name="BERGERON, Vanessa (SMO CC NAM)" userId="c8be0b35-dc39-4954-99b3-41d8f6185964" providerId="ADAL" clId="{48A08513-A823-4149-8833-525A03AD00B6}" dt="2021-05-31T17:24:01.846" v="96" actId="20577"/>
          <ac:graphicFrameMkLst>
            <pc:docMk/>
            <pc:sldMk cId="1393326350" sldId="11237"/>
            <ac:graphicFrameMk id="7" creationId="{0E985A95-EAED-4F47-971E-A6804F48E726}"/>
          </ac:graphicFrameMkLst>
        </pc:graphicFrameChg>
      </pc:sldChg>
      <pc:sldChg chg="addSp delSp modSp del mod ord modNotesTx">
        <pc:chgData name="BERGERON, Vanessa (SMO CC NAM)" userId="c8be0b35-dc39-4954-99b3-41d8f6185964" providerId="ADAL" clId="{48A08513-A823-4149-8833-525A03AD00B6}" dt="2021-06-01T20:36:37.586" v="4064" actId="47"/>
        <pc:sldMkLst>
          <pc:docMk/>
          <pc:sldMk cId="1883799944" sldId="11238"/>
        </pc:sldMkLst>
        <pc:spChg chg="del">
          <ac:chgData name="BERGERON, Vanessa (SMO CC NAM)" userId="c8be0b35-dc39-4954-99b3-41d8f6185964" providerId="ADAL" clId="{48A08513-A823-4149-8833-525A03AD00B6}" dt="2021-05-31T17:27:11.890" v="107" actId="478"/>
          <ac:spMkLst>
            <pc:docMk/>
            <pc:sldMk cId="1883799944" sldId="11238"/>
            <ac:spMk id="2" creationId="{8BA59995-57C8-4588-9EA7-828CDFF640B3}"/>
          </ac:spMkLst>
        </pc:spChg>
        <pc:spChg chg="add del mod">
          <ac:chgData name="BERGERON, Vanessa (SMO CC NAM)" userId="c8be0b35-dc39-4954-99b3-41d8f6185964" providerId="ADAL" clId="{48A08513-A823-4149-8833-525A03AD00B6}" dt="2021-05-31T17:27:10.434" v="106" actId="478"/>
          <ac:spMkLst>
            <pc:docMk/>
            <pc:sldMk cId="1883799944" sldId="11238"/>
            <ac:spMk id="4" creationId="{D341F438-77C6-42E3-84BD-C71D61E7A817}"/>
          </ac:spMkLst>
        </pc:spChg>
        <pc:spChg chg="add mod">
          <ac:chgData name="BERGERON, Vanessa (SMO CC NAM)" userId="c8be0b35-dc39-4954-99b3-41d8f6185964" providerId="ADAL" clId="{48A08513-A823-4149-8833-525A03AD00B6}" dt="2021-05-31T18:53:12.475" v="2753" actId="20577"/>
          <ac:spMkLst>
            <pc:docMk/>
            <pc:sldMk cId="1883799944" sldId="11238"/>
            <ac:spMk id="8" creationId="{7B173959-1FF8-4DD5-A8BD-4F63B26E9980}"/>
          </ac:spMkLst>
        </pc:spChg>
        <pc:spChg chg="del mod">
          <ac:chgData name="BERGERON, Vanessa (SMO CC NAM)" userId="c8be0b35-dc39-4954-99b3-41d8f6185964" providerId="ADAL" clId="{48A08513-A823-4149-8833-525A03AD00B6}" dt="2021-05-31T17:27:22.735" v="109" actId="478"/>
          <ac:spMkLst>
            <pc:docMk/>
            <pc:sldMk cId="1883799944" sldId="11238"/>
            <ac:spMk id="11" creationId="{2157832F-4A20-4BC7-BAA7-8BC848AC39A8}"/>
          </ac:spMkLst>
        </pc:spChg>
        <pc:graphicFrameChg chg="del mod modGraphic">
          <ac:chgData name="BERGERON, Vanessa (SMO CC NAM)" userId="c8be0b35-dc39-4954-99b3-41d8f6185964" providerId="ADAL" clId="{48A08513-A823-4149-8833-525A03AD00B6}" dt="2021-05-31T17:27:08.590" v="105" actId="478"/>
          <ac:graphicFrameMkLst>
            <pc:docMk/>
            <pc:sldMk cId="1883799944" sldId="11238"/>
            <ac:graphicFrameMk id="10" creationId="{645CF160-6E0E-473A-81DA-1BE94DED4F5B}"/>
          </ac:graphicFrameMkLst>
        </pc:graphicFrameChg>
        <pc:graphicFrameChg chg="mod modGraphic">
          <ac:chgData name="BERGERON, Vanessa (SMO CC NAM)" userId="c8be0b35-dc39-4954-99b3-41d8f6185964" providerId="ADAL" clId="{48A08513-A823-4149-8833-525A03AD00B6}" dt="2021-05-31T17:27:28.715" v="167" actId="1035"/>
          <ac:graphicFrameMkLst>
            <pc:docMk/>
            <pc:sldMk cId="1883799944" sldId="11238"/>
            <ac:graphicFrameMk id="15" creationId="{DF4278A0-5223-40A9-899D-927595524913}"/>
          </ac:graphicFrameMkLst>
        </pc:graphicFrameChg>
        <pc:inkChg chg="del">
          <ac:chgData name="BERGERON, Vanessa (SMO CC NAM)" userId="c8be0b35-dc39-4954-99b3-41d8f6185964" providerId="ADAL" clId="{48A08513-A823-4149-8833-525A03AD00B6}" dt="2021-05-31T18:40:22.144" v="2660" actId="478"/>
          <ac:inkMkLst>
            <pc:docMk/>
            <pc:sldMk cId="1883799944" sldId="11238"/>
            <ac:inkMk id="14" creationId="{CBCBF1F5-5C75-4040-9D1F-F81C8CE3DA03}"/>
          </ac:inkMkLst>
        </pc:inkChg>
      </pc:sldChg>
      <pc:sldChg chg="modSp del mod">
        <pc:chgData name="BERGERON, Vanessa (SMO CC NAM)" userId="c8be0b35-dc39-4954-99b3-41d8f6185964" providerId="ADAL" clId="{48A08513-A823-4149-8833-525A03AD00B6}" dt="2021-05-31T18:53:45.764" v="2756" actId="47"/>
        <pc:sldMkLst>
          <pc:docMk/>
          <pc:sldMk cId="2779898026" sldId="11239"/>
        </pc:sldMkLst>
        <pc:spChg chg="mod">
          <ac:chgData name="BERGERON, Vanessa (SMO CC NAM)" userId="c8be0b35-dc39-4954-99b3-41d8f6185964" providerId="ADAL" clId="{48A08513-A823-4149-8833-525A03AD00B6}" dt="2021-05-31T18:53:13.102" v="2754" actId="20577"/>
          <ac:spMkLst>
            <pc:docMk/>
            <pc:sldMk cId="2779898026" sldId="11239"/>
            <ac:spMk id="2" creationId="{D9186792-842E-4C9C-855C-57A73FA0D0AE}"/>
          </ac:spMkLst>
        </pc:spChg>
        <pc:graphicFrameChg chg="mod modGraphic">
          <ac:chgData name="BERGERON, Vanessa (SMO CC NAM)" userId="c8be0b35-dc39-4954-99b3-41d8f6185964" providerId="ADAL" clId="{48A08513-A823-4149-8833-525A03AD00B6}" dt="2021-05-31T18:53:07.774" v="2744" actId="255"/>
          <ac:graphicFrameMkLst>
            <pc:docMk/>
            <pc:sldMk cId="2779898026" sldId="11239"/>
            <ac:graphicFrameMk id="12" creationId="{5C4C3930-2DB4-4A7F-87C1-C69DA3736564}"/>
          </ac:graphicFrameMkLst>
        </pc:graphicFrameChg>
      </pc:sldChg>
      <pc:sldChg chg="del">
        <pc:chgData name="BERGERON, Vanessa (SMO CC NAM)" userId="c8be0b35-dc39-4954-99b3-41d8f6185964" providerId="ADAL" clId="{48A08513-A823-4149-8833-525A03AD00B6}" dt="2021-05-31T17:20:35.010" v="14" actId="47"/>
        <pc:sldMkLst>
          <pc:docMk/>
          <pc:sldMk cId="3784796980" sldId="11240"/>
        </pc:sldMkLst>
      </pc:sldChg>
      <pc:sldChg chg="addSp modSp mod ord modNotesTx">
        <pc:chgData name="BERGERON, Vanessa (SMO CC NAM)" userId="c8be0b35-dc39-4954-99b3-41d8f6185964" providerId="ADAL" clId="{48A08513-A823-4149-8833-525A03AD00B6}" dt="2021-06-03T16:14:01.283" v="5114" actId="20577"/>
        <pc:sldMkLst>
          <pc:docMk/>
          <pc:sldMk cId="126190753" sldId="11241"/>
        </pc:sldMkLst>
        <pc:spChg chg="mod">
          <ac:chgData name="BERGERON, Vanessa (SMO CC NAM)" userId="c8be0b35-dc39-4954-99b3-41d8f6185964" providerId="ADAL" clId="{48A08513-A823-4149-8833-525A03AD00B6}" dt="2021-06-02T16:44:00.684" v="4838" actId="20577"/>
          <ac:spMkLst>
            <pc:docMk/>
            <pc:sldMk cId="126190753" sldId="11241"/>
            <ac:spMk id="2" creationId="{411FDFFF-D88B-4E34-BDFD-43559E5CBFB7}"/>
          </ac:spMkLst>
        </pc:spChg>
        <pc:spChg chg="mod">
          <ac:chgData name="BERGERON, Vanessa (SMO CC NAM)" userId="c8be0b35-dc39-4954-99b3-41d8f6185964" providerId="ADAL" clId="{48A08513-A823-4149-8833-525A03AD00B6}" dt="2021-06-02T18:02:00.327" v="4971" actId="20577"/>
          <ac:spMkLst>
            <pc:docMk/>
            <pc:sldMk cId="126190753" sldId="11241"/>
            <ac:spMk id="3" creationId="{B3DD64DD-FB06-4438-8806-EA36EF59F969}"/>
          </ac:spMkLst>
        </pc:spChg>
        <pc:spChg chg="mod">
          <ac:chgData name="BERGERON, Vanessa (SMO CC NAM)" userId="c8be0b35-dc39-4954-99b3-41d8f6185964" providerId="ADAL" clId="{48A08513-A823-4149-8833-525A03AD00B6}" dt="2021-06-03T16:14:01.283" v="5114" actId="20577"/>
          <ac:spMkLst>
            <pc:docMk/>
            <pc:sldMk cId="126190753" sldId="11241"/>
            <ac:spMk id="4" creationId="{0E470139-A8CB-4797-81F3-01F44F6D78FC}"/>
          </ac:spMkLst>
        </pc:spChg>
        <pc:spChg chg="mod">
          <ac:chgData name="BERGERON, Vanessa (SMO CC NAM)" userId="c8be0b35-dc39-4954-99b3-41d8f6185964" providerId="ADAL" clId="{48A08513-A823-4149-8833-525A03AD00B6}" dt="2021-06-01T20:13:13.364" v="3497" actId="1035"/>
          <ac:spMkLst>
            <pc:docMk/>
            <pc:sldMk cId="126190753" sldId="11241"/>
            <ac:spMk id="8" creationId="{919F23D9-E939-4FFD-AD1D-459C09627093}"/>
          </ac:spMkLst>
        </pc:spChg>
        <pc:spChg chg="mod">
          <ac:chgData name="BERGERON, Vanessa (SMO CC NAM)" userId="c8be0b35-dc39-4954-99b3-41d8f6185964" providerId="ADAL" clId="{48A08513-A823-4149-8833-525A03AD00B6}" dt="2021-06-01T20:13:13.364" v="3497" actId="1035"/>
          <ac:spMkLst>
            <pc:docMk/>
            <pc:sldMk cId="126190753" sldId="11241"/>
            <ac:spMk id="9" creationId="{933DACA2-B3AC-45E7-99D8-AC8750C8F4D0}"/>
          </ac:spMkLst>
        </pc:spChg>
        <pc:spChg chg="mod">
          <ac:chgData name="BERGERON, Vanessa (SMO CC NAM)" userId="c8be0b35-dc39-4954-99b3-41d8f6185964" providerId="ADAL" clId="{48A08513-A823-4149-8833-525A03AD00B6}" dt="2021-06-01T20:13:13.364" v="3497" actId="1035"/>
          <ac:spMkLst>
            <pc:docMk/>
            <pc:sldMk cId="126190753" sldId="11241"/>
            <ac:spMk id="10" creationId="{D57FAE11-8997-40E2-AD94-B5CD1B47C288}"/>
          </ac:spMkLst>
        </pc:spChg>
        <pc:spChg chg="mod">
          <ac:chgData name="BERGERON, Vanessa (SMO CC NAM)" userId="c8be0b35-dc39-4954-99b3-41d8f6185964" providerId="ADAL" clId="{48A08513-A823-4149-8833-525A03AD00B6}" dt="2021-06-01T20:13:13.364" v="3497" actId="1035"/>
          <ac:spMkLst>
            <pc:docMk/>
            <pc:sldMk cId="126190753" sldId="11241"/>
            <ac:spMk id="14" creationId="{90A80981-2B54-4E65-99E8-C423F104FCB8}"/>
          </ac:spMkLst>
        </pc:spChg>
        <pc:spChg chg="add mod">
          <ac:chgData name="BERGERON, Vanessa (SMO CC NAM)" userId="c8be0b35-dc39-4954-99b3-41d8f6185964" providerId="ADAL" clId="{48A08513-A823-4149-8833-525A03AD00B6}" dt="2021-06-01T20:13:37.254" v="3510" actId="14100"/>
          <ac:spMkLst>
            <pc:docMk/>
            <pc:sldMk cId="126190753" sldId="11241"/>
            <ac:spMk id="15" creationId="{0DE8079C-BD6E-43B3-8D45-EE5B4F62BAE0}"/>
          </ac:spMkLst>
        </pc:spChg>
        <pc:spChg chg="mod">
          <ac:chgData name="BERGERON, Vanessa (SMO CC NAM)" userId="c8be0b35-dc39-4954-99b3-41d8f6185964" providerId="ADAL" clId="{48A08513-A823-4149-8833-525A03AD00B6}" dt="2021-06-01T20:13:55.036" v="3527" actId="20577"/>
          <ac:spMkLst>
            <pc:docMk/>
            <pc:sldMk cId="126190753" sldId="11241"/>
            <ac:spMk id="17" creationId="{976E7517-D28D-4412-9EA0-D2297A6F154C}"/>
          </ac:spMkLst>
        </pc:spChg>
        <pc:spChg chg="mod">
          <ac:chgData name="BERGERON, Vanessa (SMO CC NAM)" userId="c8be0b35-dc39-4954-99b3-41d8f6185964" providerId="ADAL" clId="{48A08513-A823-4149-8833-525A03AD00B6}" dt="2021-06-01T20:13:13.364" v="3497" actId="1035"/>
          <ac:spMkLst>
            <pc:docMk/>
            <pc:sldMk cId="126190753" sldId="11241"/>
            <ac:spMk id="18" creationId="{A67C1F8E-384D-48C3-B78A-355012215085}"/>
          </ac:spMkLst>
        </pc:spChg>
      </pc:sldChg>
      <pc:sldChg chg="delSp modSp mod modNotesTx">
        <pc:chgData name="BERGERON, Vanessa (SMO CC NAM)" userId="c8be0b35-dc39-4954-99b3-41d8f6185964" providerId="ADAL" clId="{48A08513-A823-4149-8833-525A03AD00B6}" dt="2021-06-03T16:13:54.661" v="5112" actId="20577"/>
        <pc:sldMkLst>
          <pc:docMk/>
          <pc:sldMk cId="59499038" sldId="11242"/>
        </pc:sldMkLst>
        <pc:spChg chg="mod">
          <ac:chgData name="BERGERON, Vanessa (SMO CC NAM)" userId="c8be0b35-dc39-4954-99b3-41d8f6185964" providerId="ADAL" clId="{48A08513-A823-4149-8833-525A03AD00B6}" dt="2021-06-03T16:13:54.661" v="5112" actId="20577"/>
          <ac:spMkLst>
            <pc:docMk/>
            <pc:sldMk cId="59499038" sldId="11242"/>
            <ac:spMk id="6" creationId="{34287CB7-26E8-4718-A170-AB8A64EA553D}"/>
          </ac:spMkLst>
        </pc:spChg>
        <pc:spChg chg="del">
          <ac:chgData name="BERGERON, Vanessa (SMO CC NAM)" userId="c8be0b35-dc39-4954-99b3-41d8f6185964" providerId="ADAL" clId="{48A08513-A823-4149-8833-525A03AD00B6}" dt="2021-05-31T17:26:43.171" v="102" actId="478"/>
          <ac:spMkLst>
            <pc:docMk/>
            <pc:sldMk cId="59499038" sldId="11242"/>
            <ac:spMk id="11" creationId="{2157832F-4A20-4BC7-BAA7-8BC848AC39A8}"/>
          </ac:spMkLst>
        </pc:spChg>
        <pc:graphicFrameChg chg="modGraphic">
          <ac:chgData name="BERGERON, Vanessa (SMO CC NAM)" userId="c8be0b35-dc39-4954-99b3-41d8f6185964" providerId="ADAL" clId="{48A08513-A823-4149-8833-525A03AD00B6}" dt="2021-06-01T20:14:24.437" v="3533" actId="20577"/>
          <ac:graphicFrameMkLst>
            <pc:docMk/>
            <pc:sldMk cId="59499038" sldId="11242"/>
            <ac:graphicFrameMk id="10" creationId="{645CF160-6E0E-473A-81DA-1BE94DED4F5B}"/>
          </ac:graphicFrameMkLst>
        </pc:graphicFrameChg>
        <pc:graphicFrameChg chg="del">
          <ac:chgData name="BERGERON, Vanessa (SMO CC NAM)" userId="c8be0b35-dc39-4954-99b3-41d8f6185964" providerId="ADAL" clId="{48A08513-A823-4149-8833-525A03AD00B6}" dt="2021-05-31T17:26:41.994" v="101" actId="478"/>
          <ac:graphicFrameMkLst>
            <pc:docMk/>
            <pc:sldMk cId="59499038" sldId="11242"/>
            <ac:graphicFrameMk id="15" creationId="{DF4278A0-5223-40A9-899D-927595524913}"/>
          </ac:graphicFrameMkLst>
        </pc:graphicFrameChg>
      </pc:sldChg>
      <pc:sldChg chg="addSp delSp modSp mod ord modNotesTx">
        <pc:chgData name="BERGERON, Vanessa (SMO CC NAM)" userId="c8be0b35-dc39-4954-99b3-41d8f6185964" providerId="ADAL" clId="{48A08513-A823-4149-8833-525A03AD00B6}" dt="2021-06-08T13:55:04.538" v="5339" actId="20577"/>
        <pc:sldMkLst>
          <pc:docMk/>
          <pc:sldMk cId="812341352" sldId="11243"/>
        </pc:sldMkLst>
        <pc:spChg chg="mod">
          <ac:chgData name="BERGERON, Vanessa (SMO CC NAM)" userId="c8be0b35-dc39-4954-99b3-41d8f6185964" providerId="ADAL" clId="{48A08513-A823-4149-8833-525A03AD00B6}" dt="2021-05-31T17:32:56.870" v="193" actId="20577"/>
          <ac:spMkLst>
            <pc:docMk/>
            <pc:sldMk cId="812341352" sldId="11243"/>
            <ac:spMk id="2" creationId="{411FDFFF-D88B-4E34-BDFD-43559E5CBFB7}"/>
          </ac:spMkLst>
        </pc:spChg>
        <pc:spChg chg="add del mod">
          <ac:chgData name="BERGERON, Vanessa (SMO CC NAM)" userId="c8be0b35-dc39-4954-99b3-41d8f6185964" providerId="ADAL" clId="{48A08513-A823-4149-8833-525A03AD00B6}" dt="2021-06-08T13:35:49.467" v="5259" actId="1035"/>
          <ac:spMkLst>
            <pc:docMk/>
            <pc:sldMk cId="812341352" sldId="11243"/>
            <ac:spMk id="3" creationId="{B3DD64DD-FB06-4438-8806-EA36EF59F969}"/>
          </ac:spMkLst>
        </pc:spChg>
        <pc:spChg chg="mod">
          <ac:chgData name="BERGERON, Vanessa (SMO CC NAM)" userId="c8be0b35-dc39-4954-99b3-41d8f6185964" providerId="ADAL" clId="{48A08513-A823-4149-8833-525A03AD00B6}" dt="2021-06-03T16:13:26.893" v="5097" actId="20577"/>
          <ac:spMkLst>
            <pc:docMk/>
            <pc:sldMk cId="812341352" sldId="11243"/>
            <ac:spMk id="4" creationId="{0E470139-A8CB-4797-81F3-01F44F6D78FC}"/>
          </ac:spMkLst>
        </pc:spChg>
        <pc:spChg chg="mod">
          <ac:chgData name="BERGERON, Vanessa (SMO CC NAM)" userId="c8be0b35-dc39-4954-99b3-41d8f6185964" providerId="ADAL" clId="{48A08513-A823-4149-8833-525A03AD00B6}" dt="2021-06-08T13:35:49.467" v="5259" actId="1035"/>
          <ac:spMkLst>
            <pc:docMk/>
            <pc:sldMk cId="812341352" sldId="11243"/>
            <ac:spMk id="6" creationId="{7529100E-5196-4F4A-BF3C-081BD558FF4E}"/>
          </ac:spMkLst>
        </pc:spChg>
        <pc:spChg chg="mod">
          <ac:chgData name="BERGERON, Vanessa (SMO CC NAM)" userId="c8be0b35-dc39-4954-99b3-41d8f6185964" providerId="ADAL" clId="{48A08513-A823-4149-8833-525A03AD00B6}" dt="2021-06-08T13:25:36.061" v="5134" actId="20577"/>
          <ac:spMkLst>
            <pc:docMk/>
            <pc:sldMk cId="812341352" sldId="11243"/>
            <ac:spMk id="8" creationId="{919F23D9-E939-4FFD-AD1D-459C09627093}"/>
          </ac:spMkLst>
        </pc:spChg>
        <pc:spChg chg="mod">
          <ac:chgData name="BERGERON, Vanessa (SMO CC NAM)" userId="c8be0b35-dc39-4954-99b3-41d8f6185964" providerId="ADAL" clId="{48A08513-A823-4149-8833-525A03AD00B6}" dt="2021-06-08T13:25:44.951" v="5140" actId="20577"/>
          <ac:spMkLst>
            <pc:docMk/>
            <pc:sldMk cId="812341352" sldId="11243"/>
            <ac:spMk id="9" creationId="{933DACA2-B3AC-45E7-99D8-AC8750C8F4D0}"/>
          </ac:spMkLst>
        </pc:spChg>
        <pc:spChg chg="mod">
          <ac:chgData name="BERGERON, Vanessa (SMO CC NAM)" userId="c8be0b35-dc39-4954-99b3-41d8f6185964" providerId="ADAL" clId="{48A08513-A823-4149-8833-525A03AD00B6}" dt="2021-05-31T17:55:02.213" v="777" actId="255"/>
          <ac:spMkLst>
            <pc:docMk/>
            <pc:sldMk cId="812341352" sldId="11243"/>
            <ac:spMk id="10" creationId="{D57FAE11-8997-40E2-AD94-B5CD1B47C288}"/>
          </ac:spMkLst>
        </pc:spChg>
        <pc:spChg chg="add del mod">
          <ac:chgData name="BERGERON, Vanessa (SMO CC NAM)" userId="c8be0b35-dc39-4954-99b3-41d8f6185964" providerId="ADAL" clId="{48A08513-A823-4149-8833-525A03AD00B6}" dt="2021-05-31T17:32:47.369" v="173" actId="478"/>
          <ac:spMkLst>
            <pc:docMk/>
            <pc:sldMk cId="812341352" sldId="11243"/>
            <ac:spMk id="12" creationId="{A7B64F92-7DAB-4B0D-BB81-6B4C1922CAF0}"/>
          </ac:spMkLst>
        </pc:spChg>
        <pc:spChg chg="mod">
          <ac:chgData name="BERGERON, Vanessa (SMO CC NAM)" userId="c8be0b35-dc39-4954-99b3-41d8f6185964" providerId="ADAL" clId="{48A08513-A823-4149-8833-525A03AD00B6}" dt="2021-05-31T17:55:02.213" v="777" actId="255"/>
          <ac:spMkLst>
            <pc:docMk/>
            <pc:sldMk cId="812341352" sldId="11243"/>
            <ac:spMk id="14" creationId="{90A80981-2B54-4E65-99E8-C423F104FCB8}"/>
          </ac:spMkLst>
        </pc:spChg>
        <pc:spChg chg="mod">
          <ac:chgData name="BERGERON, Vanessa (SMO CC NAM)" userId="c8be0b35-dc39-4954-99b3-41d8f6185964" providerId="ADAL" clId="{48A08513-A823-4149-8833-525A03AD00B6}" dt="2021-06-08T13:35:53.578" v="5260" actId="14100"/>
          <ac:spMkLst>
            <pc:docMk/>
            <pc:sldMk cId="812341352" sldId="11243"/>
            <ac:spMk id="17" creationId="{976E7517-D28D-4412-9EA0-D2297A6F154C}"/>
          </ac:spMkLst>
        </pc:spChg>
        <pc:spChg chg="mod">
          <ac:chgData name="BERGERON, Vanessa (SMO CC NAM)" userId="c8be0b35-dc39-4954-99b3-41d8f6185964" providerId="ADAL" clId="{48A08513-A823-4149-8833-525A03AD00B6}" dt="2021-06-08T13:35:00.102" v="5219" actId="20577"/>
          <ac:spMkLst>
            <pc:docMk/>
            <pc:sldMk cId="812341352" sldId="11243"/>
            <ac:spMk id="18" creationId="{A67C1F8E-384D-48C3-B78A-355012215085}"/>
          </ac:spMkLst>
        </pc:spChg>
        <pc:picChg chg="del">
          <ac:chgData name="BERGERON, Vanessa (SMO CC NAM)" userId="c8be0b35-dc39-4954-99b3-41d8f6185964" providerId="ADAL" clId="{48A08513-A823-4149-8833-525A03AD00B6}" dt="2021-05-31T17:32:39.853" v="169" actId="478"/>
          <ac:picMkLst>
            <pc:docMk/>
            <pc:sldMk cId="812341352" sldId="11243"/>
            <ac:picMk id="5" creationId="{A06C3BD0-3E2F-424A-8632-6BEDC497AFC4}"/>
          </ac:picMkLst>
        </pc:picChg>
        <pc:picChg chg="add del">
          <ac:chgData name="BERGERON, Vanessa (SMO CC NAM)" userId="c8be0b35-dc39-4954-99b3-41d8f6185964" providerId="ADAL" clId="{48A08513-A823-4149-8833-525A03AD00B6}" dt="2021-05-31T17:32:48.747" v="174" actId="478"/>
          <ac:picMkLst>
            <pc:docMk/>
            <pc:sldMk cId="812341352" sldId="11243"/>
            <ac:picMk id="7" creationId="{316A3A45-3A2D-491F-A64C-F8F3DDA5ED20}"/>
          </ac:picMkLst>
        </pc:picChg>
        <pc:picChg chg="add mod">
          <ac:chgData name="BERGERON, Vanessa (SMO CC NAM)" userId="c8be0b35-dc39-4954-99b3-41d8f6185964" providerId="ADAL" clId="{48A08513-A823-4149-8833-525A03AD00B6}" dt="2021-06-08T13:35:42.792" v="5240" actId="1035"/>
          <ac:picMkLst>
            <pc:docMk/>
            <pc:sldMk cId="812341352" sldId="11243"/>
            <ac:picMk id="15" creationId="{83E66FCD-6D29-4FDD-B7B3-B8953D24AA33}"/>
          </ac:picMkLst>
        </pc:picChg>
        <pc:picChg chg="add mod">
          <ac:chgData name="BERGERON, Vanessa (SMO CC NAM)" userId="c8be0b35-dc39-4954-99b3-41d8f6185964" providerId="ADAL" clId="{48A08513-A823-4149-8833-525A03AD00B6}" dt="2021-06-08T13:35:42.792" v="5240" actId="1035"/>
          <ac:picMkLst>
            <pc:docMk/>
            <pc:sldMk cId="812341352" sldId="11243"/>
            <ac:picMk id="19" creationId="{B1EBAB05-D705-4273-8446-E5A42218FD1E}"/>
          </ac:picMkLst>
        </pc:picChg>
      </pc:sldChg>
      <pc:sldChg chg="modSp mod ord modNotesTx">
        <pc:chgData name="BERGERON, Vanessa (SMO CC NAM)" userId="c8be0b35-dc39-4954-99b3-41d8f6185964" providerId="ADAL" clId="{48A08513-A823-4149-8833-525A03AD00B6}" dt="2021-06-08T13:54:57.137" v="5336" actId="20577"/>
        <pc:sldMkLst>
          <pc:docMk/>
          <pc:sldMk cId="4110077767" sldId="11244"/>
        </pc:sldMkLst>
        <pc:spChg chg="mod">
          <ac:chgData name="BERGERON, Vanessa (SMO CC NAM)" userId="c8be0b35-dc39-4954-99b3-41d8f6185964" providerId="ADAL" clId="{48A08513-A823-4149-8833-525A03AD00B6}" dt="2021-06-08T13:54:57.137" v="5336" actId="20577"/>
          <ac:spMkLst>
            <pc:docMk/>
            <pc:sldMk cId="4110077767" sldId="11244"/>
            <ac:spMk id="2" creationId="{11ECCFEF-C6B8-4A50-A5DE-64BBD1F252D7}"/>
          </ac:spMkLst>
        </pc:spChg>
        <pc:spChg chg="mod">
          <ac:chgData name="BERGERON, Vanessa (SMO CC NAM)" userId="c8be0b35-dc39-4954-99b3-41d8f6185964" providerId="ADAL" clId="{48A08513-A823-4149-8833-525A03AD00B6}" dt="2021-05-31T17:57:23.201" v="798" actId="313"/>
          <ac:spMkLst>
            <pc:docMk/>
            <pc:sldMk cId="4110077767" sldId="11244"/>
            <ac:spMk id="3" creationId="{00000000-0000-0000-0000-000000000000}"/>
          </ac:spMkLst>
        </pc:spChg>
        <pc:spChg chg="mod">
          <ac:chgData name="BERGERON, Vanessa (SMO CC NAM)" userId="c8be0b35-dc39-4954-99b3-41d8f6185964" providerId="ADAL" clId="{48A08513-A823-4149-8833-525A03AD00B6}" dt="2021-06-03T16:13:48.307" v="5110" actId="20577"/>
          <ac:spMkLst>
            <pc:docMk/>
            <pc:sldMk cId="4110077767" sldId="11244"/>
            <ac:spMk id="4" creationId="{B466BEB6-777D-46B2-AE33-60D2A4F779CF}"/>
          </ac:spMkLst>
        </pc:spChg>
        <pc:spChg chg="mod">
          <ac:chgData name="BERGERON, Vanessa (SMO CC NAM)" userId="c8be0b35-dc39-4954-99b3-41d8f6185964" providerId="ADAL" clId="{48A08513-A823-4149-8833-525A03AD00B6}" dt="2021-05-31T18:20:39.350" v="1720" actId="113"/>
          <ac:spMkLst>
            <pc:docMk/>
            <pc:sldMk cId="4110077767" sldId="11244"/>
            <ac:spMk id="28" creationId="{ADC429C4-F2A9-452E-8F33-CC2E672DF41A}"/>
          </ac:spMkLst>
        </pc:spChg>
        <pc:spChg chg="mod">
          <ac:chgData name="BERGERON, Vanessa (SMO CC NAM)" userId="c8be0b35-dc39-4954-99b3-41d8f6185964" providerId="ADAL" clId="{48A08513-A823-4149-8833-525A03AD00B6}" dt="2021-06-02T18:03:44.971" v="5021" actId="20577"/>
          <ac:spMkLst>
            <pc:docMk/>
            <pc:sldMk cId="4110077767" sldId="11244"/>
            <ac:spMk id="32" creationId="{E7FB415A-240B-4073-BCE3-4947BE9ABDF4}"/>
          </ac:spMkLst>
        </pc:spChg>
        <pc:spChg chg="mod">
          <ac:chgData name="BERGERON, Vanessa (SMO CC NAM)" userId="c8be0b35-dc39-4954-99b3-41d8f6185964" providerId="ADAL" clId="{48A08513-A823-4149-8833-525A03AD00B6}" dt="2021-06-02T18:02:57.596" v="5014" actId="20577"/>
          <ac:spMkLst>
            <pc:docMk/>
            <pc:sldMk cId="4110077767" sldId="11244"/>
            <ac:spMk id="33" creationId="{666A20FA-BD97-4050-88C8-0932D7932180}"/>
          </ac:spMkLst>
        </pc:spChg>
        <pc:spChg chg="mod">
          <ac:chgData name="BERGERON, Vanessa (SMO CC NAM)" userId="c8be0b35-dc39-4954-99b3-41d8f6185964" providerId="ADAL" clId="{48A08513-A823-4149-8833-525A03AD00B6}" dt="2021-06-02T18:04:10.649" v="5054" actId="1035"/>
          <ac:spMkLst>
            <pc:docMk/>
            <pc:sldMk cId="4110077767" sldId="11244"/>
            <ac:spMk id="34" creationId="{9EEA8D0F-6CB5-44B7-A11B-54E2A3B4B9A0}"/>
          </ac:spMkLst>
        </pc:spChg>
        <pc:spChg chg="mod">
          <ac:chgData name="BERGERON, Vanessa (SMO CC NAM)" userId="c8be0b35-dc39-4954-99b3-41d8f6185964" providerId="ADAL" clId="{48A08513-A823-4149-8833-525A03AD00B6}" dt="2021-06-02T18:04:06.968" v="5050" actId="1035"/>
          <ac:spMkLst>
            <pc:docMk/>
            <pc:sldMk cId="4110077767" sldId="11244"/>
            <ac:spMk id="35" creationId="{4413647A-FE12-4489-99B9-1D735C77E619}"/>
          </ac:spMkLst>
        </pc:spChg>
        <pc:spChg chg="mod">
          <ac:chgData name="BERGERON, Vanessa (SMO CC NAM)" userId="c8be0b35-dc39-4954-99b3-41d8f6185964" providerId="ADAL" clId="{48A08513-A823-4149-8833-525A03AD00B6}" dt="2021-06-02T18:04:10.649" v="5054" actId="1035"/>
          <ac:spMkLst>
            <pc:docMk/>
            <pc:sldMk cId="4110077767" sldId="11244"/>
            <ac:spMk id="36" creationId="{B1D3CB6A-84D7-4F84-8FBF-081AFCBE1367}"/>
          </ac:spMkLst>
        </pc:spChg>
      </pc:sldChg>
      <pc:sldChg chg="modSp mod modNotesTx">
        <pc:chgData name="BERGERON, Vanessa (SMO CC NAM)" userId="c8be0b35-dc39-4954-99b3-41d8f6185964" providerId="ADAL" clId="{48A08513-A823-4149-8833-525A03AD00B6}" dt="2021-06-03T16:12:53.250" v="5089"/>
        <pc:sldMkLst>
          <pc:docMk/>
          <pc:sldMk cId="3378884698" sldId="11245"/>
        </pc:sldMkLst>
        <pc:spChg chg="mod">
          <ac:chgData name="BERGERON, Vanessa (SMO CC NAM)" userId="c8be0b35-dc39-4954-99b3-41d8f6185964" providerId="ADAL" clId="{48A08513-A823-4149-8833-525A03AD00B6}" dt="2021-05-31T18:57:06.424" v="2834" actId="33524"/>
          <ac:spMkLst>
            <pc:docMk/>
            <pc:sldMk cId="3378884698" sldId="11245"/>
            <ac:spMk id="2" creationId="{D9186792-842E-4C9C-855C-57A73FA0D0AE}"/>
          </ac:spMkLst>
        </pc:spChg>
        <pc:spChg chg="mod">
          <ac:chgData name="BERGERON, Vanessa (SMO CC NAM)" userId="c8be0b35-dc39-4954-99b3-41d8f6185964" providerId="ADAL" clId="{48A08513-A823-4149-8833-525A03AD00B6}" dt="2021-06-03T16:12:53.250" v="5089"/>
          <ac:spMkLst>
            <pc:docMk/>
            <pc:sldMk cId="3378884698" sldId="11245"/>
            <ac:spMk id="4" creationId="{3DACDE0F-F4ED-42BF-BC05-AB0F89159F3E}"/>
          </ac:spMkLst>
        </pc:spChg>
        <pc:spChg chg="mod">
          <ac:chgData name="BERGERON, Vanessa (SMO CC NAM)" userId="c8be0b35-dc39-4954-99b3-41d8f6185964" providerId="ADAL" clId="{48A08513-A823-4149-8833-525A03AD00B6}" dt="2021-05-31T18:54:39.628" v="2765" actId="20577"/>
          <ac:spMkLst>
            <pc:docMk/>
            <pc:sldMk cId="3378884698" sldId="11245"/>
            <ac:spMk id="13" creationId="{85D73C41-8F0B-42A0-A07E-D5D411FB604F}"/>
          </ac:spMkLst>
        </pc:spChg>
        <pc:graphicFrameChg chg="modGraphic">
          <ac:chgData name="BERGERON, Vanessa (SMO CC NAM)" userId="c8be0b35-dc39-4954-99b3-41d8f6185964" providerId="ADAL" clId="{48A08513-A823-4149-8833-525A03AD00B6}" dt="2021-05-31T18:58:39.330" v="2839" actId="20577"/>
          <ac:graphicFrameMkLst>
            <pc:docMk/>
            <pc:sldMk cId="3378884698" sldId="11245"/>
            <ac:graphicFrameMk id="12" creationId="{5C4C3930-2DB4-4A7F-87C1-C69DA3736564}"/>
          </ac:graphicFrameMkLst>
        </pc:graphicFrameChg>
      </pc:sldChg>
      <pc:sldChg chg="modSp add mod ord modNotesTx">
        <pc:chgData name="BERGERON, Vanessa (SMO CC NAM)" userId="c8be0b35-dc39-4954-99b3-41d8f6185964" providerId="ADAL" clId="{48A08513-A823-4149-8833-525A03AD00B6}" dt="2021-06-08T13:55:07.941" v="5342" actId="20577"/>
        <pc:sldMkLst>
          <pc:docMk/>
          <pc:sldMk cId="1230590439" sldId="11246"/>
        </pc:sldMkLst>
        <pc:spChg chg="mod">
          <ac:chgData name="BERGERON, Vanessa (SMO CC NAM)" userId="c8be0b35-dc39-4954-99b3-41d8f6185964" providerId="ADAL" clId="{48A08513-A823-4149-8833-525A03AD00B6}" dt="2021-06-03T16:13:17.286" v="5095"/>
          <ac:spMkLst>
            <pc:docMk/>
            <pc:sldMk cId="1230590439" sldId="11246"/>
            <ac:spMk id="6" creationId="{34287CB7-26E8-4718-A170-AB8A64EA553D}"/>
          </ac:spMkLst>
        </pc:spChg>
        <pc:spChg chg="mod">
          <ac:chgData name="BERGERON, Vanessa (SMO CC NAM)" userId="c8be0b35-dc39-4954-99b3-41d8f6185964" providerId="ADAL" clId="{48A08513-A823-4149-8833-525A03AD00B6}" dt="2021-06-08T13:25:16.904" v="5124" actId="20577"/>
          <ac:spMkLst>
            <pc:docMk/>
            <pc:sldMk cId="1230590439" sldId="11246"/>
            <ac:spMk id="8" creationId="{7B173959-1FF8-4DD5-A8BD-4F63B26E9980}"/>
          </ac:spMkLst>
        </pc:spChg>
      </pc:sldChg>
      <pc:sldChg chg="delSp modSp add mod modNotesTx">
        <pc:chgData name="BERGERON, Vanessa (SMO CC NAM)" userId="c8be0b35-dc39-4954-99b3-41d8f6185964" providerId="ADAL" clId="{48A08513-A823-4149-8833-525A03AD00B6}" dt="2021-06-10T15:41:36.969" v="5496" actId="20577"/>
        <pc:sldMkLst>
          <pc:docMk/>
          <pc:sldMk cId="1824497689" sldId="11247"/>
        </pc:sldMkLst>
        <pc:spChg chg="mod">
          <ac:chgData name="BERGERON, Vanessa (SMO CC NAM)" userId="c8be0b35-dc39-4954-99b3-41d8f6185964" providerId="ADAL" clId="{48A08513-A823-4149-8833-525A03AD00B6}" dt="2021-06-10T15:41:33.322" v="5494" actId="20577"/>
          <ac:spMkLst>
            <pc:docMk/>
            <pc:sldMk cId="1824497689" sldId="11247"/>
            <ac:spMk id="2" creationId="{8BA59995-57C8-4588-9EA7-828CDFF640B3}"/>
          </ac:spMkLst>
        </pc:spChg>
        <pc:spChg chg="mod">
          <ac:chgData name="BERGERON, Vanessa (SMO CC NAM)" userId="c8be0b35-dc39-4954-99b3-41d8f6185964" providerId="ADAL" clId="{48A08513-A823-4149-8833-525A03AD00B6}" dt="2021-06-03T16:14:06.979" v="5116" actId="20577"/>
          <ac:spMkLst>
            <pc:docMk/>
            <pc:sldMk cId="1824497689" sldId="11247"/>
            <ac:spMk id="6" creationId="{34287CB7-26E8-4718-A170-AB8A64EA553D}"/>
          </ac:spMkLst>
        </pc:spChg>
        <pc:graphicFrameChg chg="mod modGraphic">
          <ac:chgData name="BERGERON, Vanessa (SMO CC NAM)" userId="c8be0b35-dc39-4954-99b3-41d8f6185964" providerId="ADAL" clId="{48A08513-A823-4149-8833-525A03AD00B6}" dt="2021-06-10T15:40:40.092" v="5493" actId="20577"/>
          <ac:graphicFrameMkLst>
            <pc:docMk/>
            <pc:sldMk cId="1824497689" sldId="11247"/>
            <ac:graphicFrameMk id="10" creationId="{645CF160-6E0E-473A-81DA-1BE94DED4F5B}"/>
          </ac:graphicFrameMkLst>
        </pc:graphicFrameChg>
        <pc:inkChg chg="del">
          <ac:chgData name="BERGERON, Vanessa (SMO CC NAM)" userId="c8be0b35-dc39-4954-99b3-41d8f6185964" providerId="ADAL" clId="{48A08513-A823-4149-8833-525A03AD00B6}" dt="2021-06-10T15:40:00.778" v="5465" actId="478"/>
          <ac:inkMkLst>
            <pc:docMk/>
            <pc:sldMk cId="1824497689" sldId="11247"/>
            <ac:inkMk id="13" creationId="{93090519-D849-4D70-82A3-049C9FB316AA}"/>
          </ac:inkMkLst>
        </pc:inkChg>
        <pc:inkChg chg="del">
          <ac:chgData name="BERGERON, Vanessa (SMO CC NAM)" userId="c8be0b35-dc39-4954-99b3-41d8f6185964" providerId="ADAL" clId="{48A08513-A823-4149-8833-525A03AD00B6}" dt="2021-06-10T15:39:58.345" v="5464" actId="478"/>
          <ac:inkMkLst>
            <pc:docMk/>
            <pc:sldMk cId="1824497689" sldId="11247"/>
            <ac:inkMk id="14" creationId="{CBCBF1F5-5C75-4040-9D1F-F81C8CE3DA03}"/>
          </ac:inkMkLst>
        </pc:inkChg>
      </pc:sldChg>
      <pc:sldChg chg="addSp delSp modSp mod">
        <pc:chgData name="BERGERON, Vanessa (SMO CC NAM)" userId="c8be0b35-dc39-4954-99b3-41d8f6185964" providerId="ADAL" clId="{48A08513-A823-4149-8833-525A03AD00B6}" dt="2021-06-10T15:43:39.025" v="5590" actId="20577"/>
        <pc:sldMkLst>
          <pc:docMk/>
          <pc:sldMk cId="3680356936" sldId="11248"/>
        </pc:sldMkLst>
        <pc:spChg chg="mod">
          <ac:chgData name="BERGERON, Vanessa (SMO CC NAM)" userId="c8be0b35-dc39-4954-99b3-41d8f6185964" providerId="ADAL" clId="{48A08513-A823-4149-8833-525A03AD00B6}" dt="2021-06-01T20:37:33.593" v="4153" actId="20577"/>
          <ac:spMkLst>
            <pc:docMk/>
            <pc:sldMk cId="3680356936" sldId="11248"/>
            <ac:spMk id="2" creationId="{411FDFFF-D88B-4E34-BDFD-43559E5CBFB7}"/>
          </ac:spMkLst>
        </pc:spChg>
        <pc:spChg chg="del">
          <ac:chgData name="BERGERON, Vanessa (SMO CC NAM)" userId="c8be0b35-dc39-4954-99b3-41d8f6185964" providerId="ADAL" clId="{48A08513-A823-4149-8833-525A03AD00B6}" dt="2021-06-01T20:23:03.201" v="3834" actId="478"/>
          <ac:spMkLst>
            <pc:docMk/>
            <pc:sldMk cId="3680356936" sldId="11248"/>
            <ac:spMk id="3" creationId="{B3DD64DD-FB06-4438-8806-EA36EF59F969}"/>
          </ac:spMkLst>
        </pc:spChg>
        <pc:spChg chg="mod">
          <ac:chgData name="BERGERON, Vanessa (SMO CC NAM)" userId="c8be0b35-dc39-4954-99b3-41d8f6185964" providerId="ADAL" clId="{48A08513-A823-4149-8833-525A03AD00B6}" dt="2021-06-03T16:14:12.917" v="5120" actId="20577"/>
          <ac:spMkLst>
            <pc:docMk/>
            <pc:sldMk cId="3680356936" sldId="11248"/>
            <ac:spMk id="4" creationId="{0E470139-A8CB-4797-81F3-01F44F6D78FC}"/>
          </ac:spMkLst>
        </pc:spChg>
        <pc:spChg chg="mod">
          <ac:chgData name="BERGERON, Vanessa (SMO CC NAM)" userId="c8be0b35-dc39-4954-99b3-41d8f6185964" providerId="ADAL" clId="{48A08513-A823-4149-8833-525A03AD00B6}" dt="2021-06-01T20:23:27.694" v="3846" actId="1076"/>
          <ac:spMkLst>
            <pc:docMk/>
            <pc:sldMk cId="3680356936" sldId="11248"/>
            <ac:spMk id="6" creationId="{7529100E-5196-4F4A-BF3C-081BD558FF4E}"/>
          </ac:spMkLst>
        </pc:spChg>
        <pc:spChg chg="mod">
          <ac:chgData name="BERGERON, Vanessa (SMO CC NAM)" userId="c8be0b35-dc39-4954-99b3-41d8f6185964" providerId="ADAL" clId="{48A08513-A823-4149-8833-525A03AD00B6}" dt="2021-06-02T15:38:32.043" v="4746" actId="20577"/>
          <ac:spMkLst>
            <pc:docMk/>
            <pc:sldMk cId="3680356936" sldId="11248"/>
            <ac:spMk id="8" creationId="{919F23D9-E939-4FFD-AD1D-459C09627093}"/>
          </ac:spMkLst>
        </pc:spChg>
        <pc:spChg chg="mod">
          <ac:chgData name="BERGERON, Vanessa (SMO CC NAM)" userId="c8be0b35-dc39-4954-99b3-41d8f6185964" providerId="ADAL" clId="{48A08513-A823-4149-8833-525A03AD00B6}" dt="2021-06-02T15:38:41.694" v="4760" actId="20577"/>
          <ac:spMkLst>
            <pc:docMk/>
            <pc:sldMk cId="3680356936" sldId="11248"/>
            <ac:spMk id="9" creationId="{933DACA2-B3AC-45E7-99D8-AC8750C8F4D0}"/>
          </ac:spMkLst>
        </pc:spChg>
        <pc:spChg chg="mod">
          <ac:chgData name="BERGERON, Vanessa (SMO CC NAM)" userId="c8be0b35-dc39-4954-99b3-41d8f6185964" providerId="ADAL" clId="{48A08513-A823-4149-8833-525A03AD00B6}" dt="2021-06-01T20:07:16.867" v="3386" actId="20577"/>
          <ac:spMkLst>
            <pc:docMk/>
            <pc:sldMk cId="3680356936" sldId="11248"/>
            <ac:spMk id="10" creationId="{D57FAE11-8997-40E2-AD94-B5CD1B47C288}"/>
          </ac:spMkLst>
        </pc:spChg>
        <pc:spChg chg="add del mod">
          <ac:chgData name="BERGERON, Vanessa (SMO CC NAM)" userId="c8be0b35-dc39-4954-99b3-41d8f6185964" providerId="ADAL" clId="{48A08513-A823-4149-8833-525A03AD00B6}" dt="2021-06-01T20:23:05.492" v="3835" actId="478"/>
          <ac:spMkLst>
            <pc:docMk/>
            <pc:sldMk cId="3680356936" sldId="11248"/>
            <ac:spMk id="12" creationId="{74214290-25E6-4933-BA6D-C56DF240B0DB}"/>
          </ac:spMkLst>
        </pc:spChg>
        <pc:spChg chg="mod">
          <ac:chgData name="BERGERON, Vanessa (SMO CC NAM)" userId="c8be0b35-dc39-4954-99b3-41d8f6185964" providerId="ADAL" clId="{48A08513-A823-4149-8833-525A03AD00B6}" dt="2021-06-10T15:43:29.953" v="5582" actId="20577"/>
          <ac:spMkLst>
            <pc:docMk/>
            <pc:sldMk cId="3680356936" sldId="11248"/>
            <ac:spMk id="14" creationId="{90A80981-2B54-4E65-99E8-C423F104FCB8}"/>
          </ac:spMkLst>
        </pc:spChg>
        <pc:spChg chg="mod">
          <ac:chgData name="BERGERON, Vanessa (SMO CC NAM)" userId="c8be0b35-dc39-4954-99b3-41d8f6185964" providerId="ADAL" clId="{48A08513-A823-4149-8833-525A03AD00B6}" dt="2021-06-10T15:42:33.872" v="5522" actId="207"/>
          <ac:spMkLst>
            <pc:docMk/>
            <pc:sldMk cId="3680356936" sldId="11248"/>
            <ac:spMk id="17" creationId="{976E7517-D28D-4412-9EA0-D2297A6F154C}"/>
          </ac:spMkLst>
        </pc:spChg>
        <pc:spChg chg="mod">
          <ac:chgData name="BERGERON, Vanessa (SMO CC NAM)" userId="c8be0b35-dc39-4954-99b3-41d8f6185964" providerId="ADAL" clId="{48A08513-A823-4149-8833-525A03AD00B6}" dt="2021-06-10T15:43:39.025" v="5590" actId="20577"/>
          <ac:spMkLst>
            <pc:docMk/>
            <pc:sldMk cId="3680356936" sldId="11248"/>
            <ac:spMk id="18" creationId="{A67C1F8E-384D-48C3-B78A-355012215085}"/>
          </ac:spMkLst>
        </pc:spChg>
        <pc:picChg chg="del">
          <ac:chgData name="BERGERON, Vanessa (SMO CC NAM)" userId="c8be0b35-dc39-4954-99b3-41d8f6185964" providerId="ADAL" clId="{48A08513-A823-4149-8833-525A03AD00B6}" dt="2021-06-01T20:03:02.228" v="3299" actId="478"/>
          <ac:picMkLst>
            <pc:docMk/>
            <pc:sldMk cId="3680356936" sldId="11248"/>
            <ac:picMk id="5" creationId="{A06C3BD0-3E2F-424A-8632-6BEDC497AFC4}"/>
          </ac:picMkLst>
        </pc:picChg>
        <pc:picChg chg="del">
          <ac:chgData name="BERGERON, Vanessa (SMO CC NAM)" userId="c8be0b35-dc39-4954-99b3-41d8f6185964" providerId="ADAL" clId="{48A08513-A823-4149-8833-525A03AD00B6}" dt="2021-06-01T20:03:02.794" v="3300" actId="478"/>
          <ac:picMkLst>
            <pc:docMk/>
            <pc:sldMk cId="3680356936" sldId="11248"/>
            <ac:picMk id="7" creationId="{316A3A45-3A2D-491F-A64C-F8F3DDA5ED20}"/>
          </ac:picMkLst>
        </pc:picChg>
        <pc:picChg chg="add mod">
          <ac:chgData name="BERGERON, Vanessa (SMO CC NAM)" userId="c8be0b35-dc39-4954-99b3-41d8f6185964" providerId="ADAL" clId="{48A08513-A823-4149-8833-525A03AD00B6}" dt="2021-06-01T20:23:17.414" v="3843" actId="14100"/>
          <ac:picMkLst>
            <pc:docMk/>
            <pc:sldMk cId="3680356936" sldId="11248"/>
            <ac:picMk id="15" creationId="{82A67359-BC4C-4E59-A5E2-5E16CC6B747E}"/>
          </ac:picMkLst>
        </pc:picChg>
        <pc:picChg chg="add mod">
          <ac:chgData name="BERGERON, Vanessa (SMO CC NAM)" userId="c8be0b35-dc39-4954-99b3-41d8f6185964" providerId="ADAL" clId="{48A08513-A823-4149-8833-525A03AD00B6}" dt="2021-06-01T20:24:53.806" v="3848" actId="1076"/>
          <ac:picMkLst>
            <pc:docMk/>
            <pc:sldMk cId="3680356936" sldId="11248"/>
            <ac:picMk id="16" creationId="{85691DDD-9E53-485E-AEFA-D3B5DD12C718}"/>
          </ac:picMkLst>
        </pc:picChg>
      </pc:sldChg>
      <pc:sldChg chg="add del">
        <pc:chgData name="BERGERON, Vanessa (SMO CC NAM)" userId="c8be0b35-dc39-4954-99b3-41d8f6185964" providerId="ADAL" clId="{48A08513-A823-4149-8833-525A03AD00B6}" dt="2021-06-03T16:12:39.777" v="5085"/>
        <pc:sldMkLst>
          <pc:docMk/>
          <pc:sldMk cId="1801317647" sldId="11249"/>
        </pc:sldMkLst>
      </pc:sldChg>
    </pc:docChg>
  </pc:docChgLst>
  <pc:docChgLst>
    <pc:chgData name="Rumsey, Hailey (SMO CC NAM)" userId="94b0a35c-b157-4fae-809c-0bb14fed562a" providerId="ADAL" clId="{014EBF47-0DAC-404E-A8C9-C2D6A34A353D}"/>
    <pc:docChg chg="undo custSel addSld delSld modSld sldOrd delSection modSection">
      <pc:chgData name="Rumsey, Hailey (SMO CC NAM)" userId="94b0a35c-b157-4fae-809c-0bb14fed562a" providerId="ADAL" clId="{014EBF47-0DAC-404E-A8C9-C2D6A34A353D}" dt="2022-02-09T23:05:04.367" v="650" actId="20577"/>
      <pc:docMkLst>
        <pc:docMk/>
      </pc:docMkLst>
      <pc:sldChg chg="del">
        <pc:chgData name="Rumsey, Hailey (SMO CC NAM)" userId="94b0a35c-b157-4fae-809c-0bb14fed562a" providerId="ADAL" clId="{014EBF47-0DAC-404E-A8C9-C2D6A34A353D}" dt="2022-01-26T00:38:27.092" v="21" actId="47"/>
        <pc:sldMkLst>
          <pc:docMk/>
          <pc:sldMk cId="357168791" sldId="300"/>
        </pc:sldMkLst>
      </pc:sldChg>
      <pc:sldChg chg="del">
        <pc:chgData name="Rumsey, Hailey (SMO CC NAM)" userId="94b0a35c-b157-4fae-809c-0bb14fed562a" providerId="ADAL" clId="{014EBF47-0DAC-404E-A8C9-C2D6A34A353D}" dt="2022-01-26T00:38:26.380" v="20" actId="47"/>
        <pc:sldMkLst>
          <pc:docMk/>
          <pc:sldMk cId="1313563609" sldId="394"/>
        </pc:sldMkLst>
      </pc:sldChg>
      <pc:sldChg chg="add del">
        <pc:chgData name="Rumsey, Hailey (SMO CC NAM)" userId="94b0a35c-b157-4fae-809c-0bb14fed562a" providerId="ADAL" clId="{014EBF47-0DAC-404E-A8C9-C2D6A34A353D}" dt="2022-01-26T00:58:23.239" v="245" actId="47"/>
        <pc:sldMkLst>
          <pc:docMk/>
          <pc:sldMk cId="829149372" sldId="1216"/>
        </pc:sldMkLst>
      </pc:sldChg>
      <pc:sldChg chg="del">
        <pc:chgData name="Rumsey, Hailey (SMO CC NAM)" userId="94b0a35c-b157-4fae-809c-0bb14fed562a" providerId="ADAL" clId="{014EBF47-0DAC-404E-A8C9-C2D6A34A353D}" dt="2022-01-26T00:58:14.828" v="237" actId="47"/>
        <pc:sldMkLst>
          <pc:docMk/>
          <pc:sldMk cId="401791426" sldId="11207"/>
        </pc:sldMkLst>
      </pc:sldChg>
      <pc:sldChg chg="del">
        <pc:chgData name="Rumsey, Hailey (SMO CC NAM)" userId="94b0a35c-b157-4fae-809c-0bb14fed562a" providerId="ADAL" clId="{014EBF47-0DAC-404E-A8C9-C2D6A34A353D}" dt="2022-01-26T00:58:07.428" v="234" actId="47"/>
        <pc:sldMkLst>
          <pc:docMk/>
          <pc:sldMk cId="3298189340" sldId="11216"/>
        </pc:sldMkLst>
      </pc:sldChg>
      <pc:sldChg chg="del">
        <pc:chgData name="Rumsey, Hailey (SMO CC NAM)" userId="94b0a35c-b157-4fae-809c-0bb14fed562a" providerId="ADAL" clId="{014EBF47-0DAC-404E-A8C9-C2D6A34A353D}" dt="2022-01-26T00:58:15.986" v="238" actId="47"/>
        <pc:sldMkLst>
          <pc:docMk/>
          <pc:sldMk cId="700020402" sldId="11217"/>
        </pc:sldMkLst>
      </pc:sldChg>
      <pc:sldChg chg="addSp delSp modSp mod ord">
        <pc:chgData name="Rumsey, Hailey (SMO CC NAM)" userId="94b0a35c-b157-4fae-809c-0bb14fed562a" providerId="ADAL" clId="{014EBF47-0DAC-404E-A8C9-C2D6A34A353D}" dt="2022-01-26T23:00:39.950" v="446" actId="14100"/>
        <pc:sldMkLst>
          <pc:docMk/>
          <pc:sldMk cId="2146842936" sldId="11224"/>
        </pc:sldMkLst>
        <pc:spChg chg="mod">
          <ac:chgData name="Rumsey, Hailey (SMO CC NAM)" userId="94b0a35c-b157-4fae-809c-0bb14fed562a" providerId="ADAL" clId="{014EBF47-0DAC-404E-A8C9-C2D6A34A353D}" dt="2022-01-26T00:37:14.916" v="10" actId="20577"/>
          <ac:spMkLst>
            <pc:docMk/>
            <pc:sldMk cId="2146842936" sldId="11224"/>
            <ac:spMk id="2" creationId="{7D380604-8076-416F-BC67-E9A14541F10F}"/>
          </ac:spMkLst>
        </pc:spChg>
        <pc:spChg chg="del">
          <ac:chgData name="Rumsey, Hailey (SMO CC NAM)" userId="94b0a35c-b157-4fae-809c-0bb14fed562a" providerId="ADAL" clId="{014EBF47-0DAC-404E-A8C9-C2D6A34A353D}" dt="2022-01-26T00:37:47.963" v="14" actId="478"/>
          <ac:spMkLst>
            <pc:docMk/>
            <pc:sldMk cId="2146842936" sldId="11224"/>
            <ac:spMk id="7" creationId="{FFC39ED2-988C-448A-A080-207F344F690D}"/>
          </ac:spMkLst>
        </pc:spChg>
        <pc:spChg chg="mod">
          <ac:chgData name="Rumsey, Hailey (SMO CC NAM)" userId="94b0a35c-b157-4fae-809c-0bb14fed562a" providerId="ADAL" clId="{014EBF47-0DAC-404E-A8C9-C2D6A34A353D}" dt="2022-01-26T22:59:19.215" v="432" actId="1076"/>
          <ac:spMkLst>
            <pc:docMk/>
            <pc:sldMk cId="2146842936" sldId="11224"/>
            <ac:spMk id="9" creationId="{3DA4C7CF-7183-477D-BC4F-BC957F56CA7F}"/>
          </ac:spMkLst>
        </pc:spChg>
        <pc:spChg chg="add mod">
          <ac:chgData name="Rumsey, Hailey (SMO CC NAM)" userId="94b0a35c-b157-4fae-809c-0bb14fed562a" providerId="ADAL" clId="{014EBF47-0DAC-404E-A8C9-C2D6A34A353D}" dt="2022-01-26T22:59:50.487" v="440" actId="1076"/>
          <ac:spMkLst>
            <pc:docMk/>
            <pc:sldMk cId="2146842936" sldId="11224"/>
            <ac:spMk id="12" creationId="{BDDEE576-412E-4A6B-9DDA-5C1B75F01831}"/>
          </ac:spMkLst>
        </pc:spChg>
        <pc:spChg chg="add mod">
          <ac:chgData name="Rumsey, Hailey (SMO CC NAM)" userId="94b0a35c-b157-4fae-809c-0bb14fed562a" providerId="ADAL" clId="{014EBF47-0DAC-404E-A8C9-C2D6A34A353D}" dt="2022-01-26T23:00:15.533" v="444" actId="14100"/>
          <ac:spMkLst>
            <pc:docMk/>
            <pc:sldMk cId="2146842936" sldId="11224"/>
            <ac:spMk id="13" creationId="{3A3CED1D-DBF1-49EE-B6C7-E462357BE500}"/>
          </ac:spMkLst>
        </pc:spChg>
        <pc:spChg chg="add del mod">
          <ac:chgData name="Rumsey, Hailey (SMO CC NAM)" userId="94b0a35c-b157-4fae-809c-0bb14fed562a" providerId="ADAL" clId="{014EBF47-0DAC-404E-A8C9-C2D6A34A353D}" dt="2022-01-26T22:59:11.749" v="430" actId="478"/>
          <ac:spMkLst>
            <pc:docMk/>
            <pc:sldMk cId="2146842936" sldId="11224"/>
            <ac:spMk id="14" creationId="{6E9F7A23-2E78-489B-82D4-76A03D3E377E}"/>
          </ac:spMkLst>
        </pc:spChg>
        <pc:picChg chg="mod">
          <ac:chgData name="Rumsey, Hailey (SMO CC NAM)" userId="94b0a35c-b157-4fae-809c-0bb14fed562a" providerId="ADAL" clId="{014EBF47-0DAC-404E-A8C9-C2D6A34A353D}" dt="2022-01-26T23:00:39.950" v="446" actId="14100"/>
          <ac:picMkLst>
            <pc:docMk/>
            <pc:sldMk cId="2146842936" sldId="11224"/>
            <ac:picMk id="6" creationId="{FB14F701-629C-4C0B-AEFB-F7CA89820C2D}"/>
          </ac:picMkLst>
        </pc:picChg>
        <pc:picChg chg="mod">
          <ac:chgData name="Rumsey, Hailey (SMO CC NAM)" userId="94b0a35c-b157-4fae-809c-0bb14fed562a" providerId="ADAL" clId="{014EBF47-0DAC-404E-A8C9-C2D6A34A353D}" dt="2022-01-26T23:00:34.181" v="445" actId="14100"/>
          <ac:picMkLst>
            <pc:docMk/>
            <pc:sldMk cId="2146842936" sldId="11224"/>
            <ac:picMk id="8" creationId="{39EE2560-57C6-4926-8B54-17DF2DDFFB97}"/>
          </ac:picMkLst>
        </pc:picChg>
        <pc:picChg chg="add del mod modCrop">
          <ac:chgData name="Rumsey, Hailey (SMO CC NAM)" userId="94b0a35c-b157-4fae-809c-0bb14fed562a" providerId="ADAL" clId="{014EBF47-0DAC-404E-A8C9-C2D6A34A353D}" dt="2022-01-26T00:39:58.708" v="31" actId="478"/>
          <ac:picMkLst>
            <pc:docMk/>
            <pc:sldMk cId="2146842936" sldId="11224"/>
            <ac:picMk id="10" creationId="{844F518C-6507-48FE-B6F5-9267EC5EC1EF}"/>
          </ac:picMkLst>
        </pc:picChg>
        <pc:picChg chg="add mod">
          <ac:chgData name="Rumsey, Hailey (SMO CC NAM)" userId="94b0a35c-b157-4fae-809c-0bb14fed562a" providerId="ADAL" clId="{014EBF47-0DAC-404E-A8C9-C2D6A34A353D}" dt="2022-01-26T22:59:14.990" v="431" actId="1076"/>
          <ac:picMkLst>
            <pc:docMk/>
            <pc:sldMk cId="2146842936" sldId="11224"/>
            <ac:picMk id="11" creationId="{5D3F9602-FF89-4461-B155-0B5D6B727F26}"/>
          </ac:picMkLst>
        </pc:picChg>
      </pc:sldChg>
      <pc:sldChg chg="addSp delSp modSp mod">
        <pc:chgData name="Rumsey, Hailey (SMO CC NAM)" userId="94b0a35c-b157-4fae-809c-0bb14fed562a" providerId="ADAL" clId="{014EBF47-0DAC-404E-A8C9-C2D6A34A353D}" dt="2022-01-26T01:03:58.781" v="427" actId="404"/>
        <pc:sldMkLst>
          <pc:docMk/>
          <pc:sldMk cId="1577294851" sldId="11228"/>
        </pc:sldMkLst>
        <pc:spChg chg="mod">
          <ac:chgData name="Rumsey, Hailey (SMO CC NAM)" userId="94b0a35c-b157-4fae-809c-0bb14fed562a" providerId="ADAL" clId="{014EBF47-0DAC-404E-A8C9-C2D6A34A353D}" dt="2022-01-26T01:03:58.781" v="427" actId="404"/>
          <ac:spMkLst>
            <pc:docMk/>
            <pc:sldMk cId="1577294851" sldId="11228"/>
            <ac:spMk id="2" creationId="{B2B652F9-1111-4542-9FC5-CDA43FFD33B3}"/>
          </ac:spMkLst>
        </pc:spChg>
        <pc:spChg chg="del">
          <ac:chgData name="Rumsey, Hailey (SMO CC NAM)" userId="94b0a35c-b157-4fae-809c-0bb14fed562a" providerId="ADAL" clId="{014EBF47-0DAC-404E-A8C9-C2D6A34A353D}" dt="2022-01-26T01:02:18.805" v="327" actId="478"/>
          <ac:spMkLst>
            <pc:docMk/>
            <pc:sldMk cId="1577294851" sldId="11228"/>
            <ac:spMk id="3" creationId="{2F918E1A-3D96-4653-ADBD-E01440ADD285}"/>
          </ac:spMkLst>
        </pc:spChg>
        <pc:spChg chg="add del mod">
          <ac:chgData name="Rumsey, Hailey (SMO CC NAM)" userId="94b0a35c-b157-4fae-809c-0bb14fed562a" providerId="ADAL" clId="{014EBF47-0DAC-404E-A8C9-C2D6A34A353D}" dt="2022-01-26T01:03:50.660" v="426" actId="1076"/>
          <ac:spMkLst>
            <pc:docMk/>
            <pc:sldMk cId="1577294851" sldId="11228"/>
            <ac:spMk id="6" creationId="{4D85EA13-A720-4857-A057-8CF8F8523114}"/>
          </ac:spMkLst>
        </pc:spChg>
      </pc:sldChg>
      <pc:sldChg chg="delSp modSp mod ord">
        <pc:chgData name="Rumsey, Hailey (SMO CC NAM)" userId="94b0a35c-b157-4fae-809c-0bb14fed562a" providerId="ADAL" clId="{014EBF47-0DAC-404E-A8C9-C2D6A34A353D}" dt="2022-01-26T22:31:18.859" v="429" actId="1076"/>
        <pc:sldMkLst>
          <pc:docMk/>
          <pc:sldMk cId="661043831" sldId="11230"/>
        </pc:sldMkLst>
        <pc:spChg chg="mod">
          <ac:chgData name="Rumsey, Hailey (SMO CC NAM)" userId="94b0a35c-b157-4fae-809c-0bb14fed562a" providerId="ADAL" clId="{014EBF47-0DAC-404E-A8C9-C2D6A34A353D}" dt="2022-01-26T00:53:40.897" v="197" actId="20577"/>
          <ac:spMkLst>
            <pc:docMk/>
            <pc:sldMk cId="661043831" sldId="11230"/>
            <ac:spMk id="2" creationId="{A447A18A-6E8E-4658-9D87-9AA5F37AC13C}"/>
          </ac:spMkLst>
        </pc:spChg>
        <pc:spChg chg="del">
          <ac:chgData name="Rumsey, Hailey (SMO CC NAM)" userId="94b0a35c-b157-4fae-809c-0bb14fed562a" providerId="ADAL" clId="{014EBF47-0DAC-404E-A8C9-C2D6A34A353D}" dt="2022-01-26T22:31:14.630" v="428" actId="478"/>
          <ac:spMkLst>
            <pc:docMk/>
            <pc:sldMk cId="661043831" sldId="11230"/>
            <ac:spMk id="16" creationId="{A1A7A7F6-7897-42CD-B383-04AA1D9A0C0D}"/>
          </ac:spMkLst>
        </pc:spChg>
        <pc:picChg chg="mod">
          <ac:chgData name="Rumsey, Hailey (SMO CC NAM)" userId="94b0a35c-b157-4fae-809c-0bb14fed562a" providerId="ADAL" clId="{014EBF47-0DAC-404E-A8C9-C2D6A34A353D}" dt="2022-01-26T22:31:18.859" v="429" actId="1076"/>
          <ac:picMkLst>
            <pc:docMk/>
            <pc:sldMk cId="661043831" sldId="11230"/>
            <ac:picMk id="15" creationId="{EFEF6582-AB57-4572-8495-A9C9A22420C5}"/>
          </ac:picMkLst>
        </pc:picChg>
      </pc:sldChg>
      <pc:sldChg chg="modSp mod ord">
        <pc:chgData name="Rumsey, Hailey (SMO CC NAM)" userId="94b0a35c-b157-4fae-809c-0bb14fed562a" providerId="ADAL" clId="{014EBF47-0DAC-404E-A8C9-C2D6A34A353D}" dt="2022-01-26T01:01:50.238" v="279" actId="20577"/>
        <pc:sldMkLst>
          <pc:docMk/>
          <pc:sldMk cId="829792107" sldId="11232"/>
        </pc:sldMkLst>
        <pc:spChg chg="mod">
          <ac:chgData name="Rumsey, Hailey (SMO CC NAM)" userId="94b0a35c-b157-4fae-809c-0bb14fed562a" providerId="ADAL" clId="{014EBF47-0DAC-404E-A8C9-C2D6A34A353D}" dt="2022-01-26T01:01:33.423" v="264" actId="20577"/>
          <ac:spMkLst>
            <pc:docMk/>
            <pc:sldMk cId="829792107" sldId="11232"/>
            <ac:spMk id="5" creationId="{502D8A18-2B66-4743-A4DF-C0183DFD0E09}"/>
          </ac:spMkLst>
        </pc:spChg>
        <pc:spChg chg="mod">
          <ac:chgData name="Rumsey, Hailey (SMO CC NAM)" userId="94b0a35c-b157-4fae-809c-0bb14fed562a" providerId="ADAL" clId="{014EBF47-0DAC-404E-A8C9-C2D6A34A353D}" dt="2022-01-26T01:01:50.238" v="279" actId="20577"/>
          <ac:spMkLst>
            <pc:docMk/>
            <pc:sldMk cId="829792107" sldId="11232"/>
            <ac:spMk id="6" creationId="{049BB9F4-7255-4545-85D9-28F8EC038B2B}"/>
          </ac:spMkLst>
        </pc:spChg>
      </pc:sldChg>
      <pc:sldChg chg="del">
        <pc:chgData name="Rumsey, Hailey (SMO CC NAM)" userId="94b0a35c-b157-4fae-809c-0bb14fed562a" providerId="ADAL" clId="{014EBF47-0DAC-404E-A8C9-C2D6A34A353D}" dt="2022-01-26T00:58:10.204" v="236" actId="47"/>
        <pc:sldMkLst>
          <pc:docMk/>
          <pc:sldMk cId="3089690430" sldId="11233"/>
        </pc:sldMkLst>
      </pc:sldChg>
      <pc:sldChg chg="ord">
        <pc:chgData name="Rumsey, Hailey (SMO CC NAM)" userId="94b0a35c-b157-4fae-809c-0bb14fed562a" providerId="ADAL" clId="{014EBF47-0DAC-404E-A8C9-C2D6A34A353D}" dt="2022-01-26T00:50:22.267" v="166"/>
        <pc:sldMkLst>
          <pc:docMk/>
          <pc:sldMk cId="1719769933" sldId="11235"/>
        </pc:sldMkLst>
      </pc:sldChg>
      <pc:sldChg chg="del">
        <pc:chgData name="Rumsey, Hailey (SMO CC NAM)" userId="94b0a35c-b157-4fae-809c-0bb14fed562a" providerId="ADAL" clId="{014EBF47-0DAC-404E-A8C9-C2D6A34A353D}" dt="2022-01-26T00:58:17.205" v="239" actId="47"/>
        <pc:sldMkLst>
          <pc:docMk/>
          <pc:sldMk cId="3282902226" sldId="11236"/>
        </pc:sldMkLst>
      </pc:sldChg>
      <pc:sldChg chg="addSp delSp modSp mod ord">
        <pc:chgData name="Rumsey, Hailey (SMO CC NAM)" userId="94b0a35c-b157-4fae-809c-0bb14fed562a" providerId="ADAL" clId="{014EBF47-0DAC-404E-A8C9-C2D6A34A353D}" dt="2022-02-04T19:46:44.980" v="468" actId="403"/>
        <pc:sldMkLst>
          <pc:docMk/>
          <pc:sldMk cId="126190753" sldId="11241"/>
        </pc:sldMkLst>
        <pc:spChg chg="mod">
          <ac:chgData name="Rumsey, Hailey (SMO CC NAM)" userId="94b0a35c-b157-4fae-809c-0bb14fed562a" providerId="ADAL" clId="{014EBF47-0DAC-404E-A8C9-C2D6A34A353D}" dt="2022-01-26T00:48:42.629" v="141" actId="20577"/>
          <ac:spMkLst>
            <pc:docMk/>
            <pc:sldMk cId="126190753" sldId="11241"/>
            <ac:spMk id="2" creationId="{411FDFFF-D88B-4E34-BDFD-43559E5CBFB7}"/>
          </ac:spMkLst>
        </pc:spChg>
        <pc:spChg chg="del mod">
          <ac:chgData name="Rumsey, Hailey (SMO CC NAM)" userId="94b0a35c-b157-4fae-809c-0bb14fed562a" providerId="ADAL" clId="{014EBF47-0DAC-404E-A8C9-C2D6A34A353D}" dt="2022-01-26T00:46:17.435" v="122" actId="478"/>
          <ac:spMkLst>
            <pc:docMk/>
            <pc:sldMk cId="126190753" sldId="11241"/>
            <ac:spMk id="3" creationId="{B3DD64DD-FB06-4438-8806-EA36EF59F969}"/>
          </ac:spMkLst>
        </pc:spChg>
        <pc:spChg chg="del">
          <ac:chgData name="Rumsey, Hailey (SMO CC NAM)" userId="94b0a35c-b157-4fae-809c-0bb14fed562a" providerId="ADAL" clId="{014EBF47-0DAC-404E-A8C9-C2D6A34A353D}" dt="2022-01-26T00:46:11.769" v="120" actId="478"/>
          <ac:spMkLst>
            <pc:docMk/>
            <pc:sldMk cId="126190753" sldId="11241"/>
            <ac:spMk id="6" creationId="{7529100E-5196-4F4A-BF3C-081BD558FF4E}"/>
          </ac:spMkLst>
        </pc:spChg>
        <pc:spChg chg="del">
          <ac:chgData name="Rumsey, Hailey (SMO CC NAM)" userId="94b0a35c-b157-4fae-809c-0bb14fed562a" providerId="ADAL" clId="{014EBF47-0DAC-404E-A8C9-C2D6A34A353D}" dt="2022-01-26T00:46:01.298" v="112" actId="478"/>
          <ac:spMkLst>
            <pc:docMk/>
            <pc:sldMk cId="126190753" sldId="11241"/>
            <ac:spMk id="8" creationId="{919F23D9-E939-4FFD-AD1D-459C09627093}"/>
          </ac:spMkLst>
        </pc:spChg>
        <pc:spChg chg="del">
          <ac:chgData name="Rumsey, Hailey (SMO CC NAM)" userId="94b0a35c-b157-4fae-809c-0bb14fed562a" providerId="ADAL" clId="{014EBF47-0DAC-404E-A8C9-C2D6A34A353D}" dt="2022-01-26T00:46:01.905" v="113" actId="478"/>
          <ac:spMkLst>
            <pc:docMk/>
            <pc:sldMk cId="126190753" sldId="11241"/>
            <ac:spMk id="9" creationId="{933DACA2-B3AC-45E7-99D8-AC8750C8F4D0}"/>
          </ac:spMkLst>
        </pc:spChg>
        <pc:spChg chg="del mod">
          <ac:chgData name="Rumsey, Hailey (SMO CC NAM)" userId="94b0a35c-b157-4fae-809c-0bb14fed562a" providerId="ADAL" clId="{014EBF47-0DAC-404E-A8C9-C2D6A34A353D}" dt="2022-01-26T00:46:03.600" v="115" actId="478"/>
          <ac:spMkLst>
            <pc:docMk/>
            <pc:sldMk cId="126190753" sldId="11241"/>
            <ac:spMk id="10" creationId="{D57FAE11-8997-40E2-AD94-B5CD1B47C288}"/>
          </ac:spMkLst>
        </pc:spChg>
        <pc:spChg chg="add del mod">
          <ac:chgData name="Rumsey, Hailey (SMO CC NAM)" userId="94b0a35c-b157-4fae-809c-0bb14fed562a" providerId="ADAL" clId="{014EBF47-0DAC-404E-A8C9-C2D6A34A353D}" dt="2022-01-26T00:46:48.534" v="128" actId="478"/>
          <ac:spMkLst>
            <pc:docMk/>
            <pc:sldMk cId="126190753" sldId="11241"/>
            <ac:spMk id="12" creationId="{91995251-86AB-484F-9AB8-3BAF80F84347}"/>
          </ac:spMkLst>
        </pc:spChg>
        <pc:spChg chg="del">
          <ac:chgData name="Rumsey, Hailey (SMO CC NAM)" userId="94b0a35c-b157-4fae-809c-0bb14fed562a" providerId="ADAL" clId="{014EBF47-0DAC-404E-A8C9-C2D6A34A353D}" dt="2022-01-26T00:46:04.575" v="116" actId="478"/>
          <ac:spMkLst>
            <pc:docMk/>
            <pc:sldMk cId="126190753" sldId="11241"/>
            <ac:spMk id="14" creationId="{90A80981-2B54-4E65-99E8-C423F104FCB8}"/>
          </ac:spMkLst>
        </pc:spChg>
        <pc:spChg chg="del">
          <ac:chgData name="Rumsey, Hailey (SMO CC NAM)" userId="94b0a35c-b157-4fae-809c-0bb14fed562a" providerId="ADAL" clId="{014EBF47-0DAC-404E-A8C9-C2D6A34A353D}" dt="2022-01-26T00:46:08.697" v="119" actId="478"/>
          <ac:spMkLst>
            <pc:docMk/>
            <pc:sldMk cId="126190753" sldId="11241"/>
            <ac:spMk id="15" creationId="{0DE8079C-BD6E-43B3-8D45-EE5B4F62BAE0}"/>
          </ac:spMkLst>
        </pc:spChg>
        <pc:spChg chg="del">
          <ac:chgData name="Rumsey, Hailey (SMO CC NAM)" userId="94b0a35c-b157-4fae-809c-0bb14fed562a" providerId="ADAL" clId="{014EBF47-0DAC-404E-A8C9-C2D6A34A353D}" dt="2022-01-26T00:46:06.433" v="118" actId="478"/>
          <ac:spMkLst>
            <pc:docMk/>
            <pc:sldMk cId="126190753" sldId="11241"/>
            <ac:spMk id="17" creationId="{976E7517-D28D-4412-9EA0-D2297A6F154C}"/>
          </ac:spMkLst>
        </pc:spChg>
        <pc:spChg chg="del">
          <ac:chgData name="Rumsey, Hailey (SMO CC NAM)" userId="94b0a35c-b157-4fae-809c-0bb14fed562a" providerId="ADAL" clId="{014EBF47-0DAC-404E-A8C9-C2D6A34A353D}" dt="2022-01-26T00:46:05.527" v="117" actId="478"/>
          <ac:spMkLst>
            <pc:docMk/>
            <pc:sldMk cId="126190753" sldId="11241"/>
            <ac:spMk id="18" creationId="{A67C1F8E-384D-48C3-B78A-355012215085}"/>
          </ac:spMkLst>
        </pc:spChg>
        <pc:spChg chg="add mod">
          <ac:chgData name="Rumsey, Hailey (SMO CC NAM)" userId="94b0a35c-b157-4fae-809c-0bb14fed562a" providerId="ADAL" clId="{014EBF47-0DAC-404E-A8C9-C2D6A34A353D}" dt="2022-02-04T19:46:44.980" v="468" actId="403"/>
          <ac:spMkLst>
            <pc:docMk/>
            <pc:sldMk cId="126190753" sldId="11241"/>
            <ac:spMk id="20" creationId="{CB197BA5-9ACD-47B0-A75D-74F4AE277E94}"/>
          </ac:spMkLst>
        </pc:spChg>
        <pc:picChg chg="del mod">
          <ac:chgData name="Rumsey, Hailey (SMO CC NAM)" userId="94b0a35c-b157-4fae-809c-0bb14fed562a" providerId="ADAL" clId="{014EBF47-0DAC-404E-A8C9-C2D6A34A353D}" dt="2022-01-26T00:48:44.958" v="142" actId="478"/>
          <ac:picMkLst>
            <pc:docMk/>
            <pc:sldMk cId="126190753" sldId="11241"/>
            <ac:picMk id="5" creationId="{A06C3BD0-3E2F-424A-8632-6BEDC497AFC4}"/>
          </ac:picMkLst>
        </pc:picChg>
        <pc:picChg chg="add mod modCrop">
          <ac:chgData name="Rumsey, Hailey (SMO CC NAM)" userId="94b0a35c-b157-4fae-809c-0bb14fed562a" providerId="ADAL" clId="{014EBF47-0DAC-404E-A8C9-C2D6A34A353D}" dt="2022-02-04T19:46:20.182" v="460" actId="1076"/>
          <ac:picMkLst>
            <pc:docMk/>
            <pc:sldMk cId="126190753" sldId="11241"/>
            <ac:picMk id="6" creationId="{2A37F590-DB25-4780-8205-E6C1C957725E}"/>
          </ac:picMkLst>
        </pc:picChg>
        <pc:picChg chg="del mod">
          <ac:chgData name="Rumsey, Hailey (SMO CC NAM)" userId="94b0a35c-b157-4fae-809c-0bb14fed562a" providerId="ADAL" clId="{014EBF47-0DAC-404E-A8C9-C2D6A34A353D}" dt="2022-01-26T00:48:45.898" v="143" actId="478"/>
          <ac:picMkLst>
            <pc:docMk/>
            <pc:sldMk cId="126190753" sldId="11241"/>
            <ac:picMk id="7" creationId="{316A3A45-3A2D-491F-A64C-F8F3DDA5ED20}"/>
          </ac:picMkLst>
        </pc:picChg>
        <pc:picChg chg="add mod modCrop">
          <ac:chgData name="Rumsey, Hailey (SMO CC NAM)" userId="94b0a35c-b157-4fae-809c-0bb14fed562a" providerId="ADAL" clId="{014EBF47-0DAC-404E-A8C9-C2D6A34A353D}" dt="2022-02-04T19:46:22.762" v="461" actId="1076"/>
          <ac:picMkLst>
            <pc:docMk/>
            <pc:sldMk cId="126190753" sldId="11241"/>
            <ac:picMk id="19" creationId="{65084D6D-5687-45F9-B0B5-B44BD6BF56C0}"/>
          </ac:picMkLst>
        </pc:picChg>
      </pc:sldChg>
      <pc:sldChg chg="del">
        <pc:chgData name="Rumsey, Hailey (SMO CC NAM)" userId="94b0a35c-b157-4fae-809c-0bb14fed562a" providerId="ADAL" clId="{014EBF47-0DAC-404E-A8C9-C2D6A34A353D}" dt="2022-01-26T00:58:19.068" v="242" actId="47"/>
        <pc:sldMkLst>
          <pc:docMk/>
          <pc:sldMk cId="59499038" sldId="11242"/>
        </pc:sldMkLst>
      </pc:sldChg>
      <pc:sldChg chg="delSp modSp mod ord">
        <pc:chgData name="Rumsey, Hailey (SMO CC NAM)" userId="94b0a35c-b157-4fae-809c-0bb14fed562a" providerId="ADAL" clId="{014EBF47-0DAC-404E-A8C9-C2D6A34A353D}" dt="2022-01-26T00:53:14.736" v="187" actId="1076"/>
        <pc:sldMkLst>
          <pc:docMk/>
          <pc:sldMk cId="812341352" sldId="11243"/>
        </pc:sldMkLst>
        <pc:spChg chg="mod">
          <ac:chgData name="Rumsey, Hailey (SMO CC NAM)" userId="94b0a35c-b157-4fae-809c-0bb14fed562a" providerId="ADAL" clId="{014EBF47-0DAC-404E-A8C9-C2D6A34A353D}" dt="2022-01-26T00:53:04.870" v="186" actId="1076"/>
          <ac:spMkLst>
            <pc:docMk/>
            <pc:sldMk cId="812341352" sldId="11243"/>
            <ac:spMk id="3" creationId="{B3DD64DD-FB06-4438-8806-EA36EF59F969}"/>
          </ac:spMkLst>
        </pc:spChg>
        <pc:spChg chg="mod">
          <ac:chgData name="Rumsey, Hailey (SMO CC NAM)" userId="94b0a35c-b157-4fae-809c-0bb14fed562a" providerId="ADAL" clId="{014EBF47-0DAC-404E-A8C9-C2D6A34A353D}" dt="2022-01-26T00:53:14.736" v="187" actId="1076"/>
          <ac:spMkLst>
            <pc:docMk/>
            <pc:sldMk cId="812341352" sldId="11243"/>
            <ac:spMk id="6" creationId="{7529100E-5196-4F4A-BF3C-081BD558FF4E}"/>
          </ac:spMkLst>
        </pc:spChg>
        <pc:spChg chg="del">
          <ac:chgData name="Rumsey, Hailey (SMO CC NAM)" userId="94b0a35c-b157-4fae-809c-0bb14fed562a" providerId="ADAL" clId="{014EBF47-0DAC-404E-A8C9-C2D6A34A353D}" dt="2022-01-26T00:52:37.544" v="172" actId="478"/>
          <ac:spMkLst>
            <pc:docMk/>
            <pc:sldMk cId="812341352" sldId="11243"/>
            <ac:spMk id="8" creationId="{919F23D9-E939-4FFD-AD1D-459C09627093}"/>
          </ac:spMkLst>
        </pc:spChg>
        <pc:spChg chg="del">
          <ac:chgData name="Rumsey, Hailey (SMO CC NAM)" userId="94b0a35c-b157-4fae-809c-0bb14fed562a" providerId="ADAL" clId="{014EBF47-0DAC-404E-A8C9-C2D6A34A353D}" dt="2022-01-26T00:52:38.376" v="173" actId="478"/>
          <ac:spMkLst>
            <pc:docMk/>
            <pc:sldMk cId="812341352" sldId="11243"/>
            <ac:spMk id="9" creationId="{933DACA2-B3AC-45E7-99D8-AC8750C8F4D0}"/>
          </ac:spMkLst>
        </pc:spChg>
        <pc:spChg chg="del">
          <ac:chgData name="Rumsey, Hailey (SMO CC NAM)" userId="94b0a35c-b157-4fae-809c-0bb14fed562a" providerId="ADAL" clId="{014EBF47-0DAC-404E-A8C9-C2D6A34A353D}" dt="2022-01-26T00:52:39.087" v="174" actId="478"/>
          <ac:spMkLst>
            <pc:docMk/>
            <pc:sldMk cId="812341352" sldId="11243"/>
            <ac:spMk id="10" creationId="{D57FAE11-8997-40E2-AD94-B5CD1B47C288}"/>
          </ac:spMkLst>
        </pc:spChg>
        <pc:spChg chg="del">
          <ac:chgData name="Rumsey, Hailey (SMO CC NAM)" userId="94b0a35c-b157-4fae-809c-0bb14fed562a" providerId="ADAL" clId="{014EBF47-0DAC-404E-A8C9-C2D6A34A353D}" dt="2022-01-26T00:52:39.809" v="175" actId="478"/>
          <ac:spMkLst>
            <pc:docMk/>
            <pc:sldMk cId="812341352" sldId="11243"/>
            <ac:spMk id="14" creationId="{90A80981-2B54-4E65-99E8-C423F104FCB8}"/>
          </ac:spMkLst>
        </pc:spChg>
        <pc:spChg chg="del">
          <ac:chgData name="Rumsey, Hailey (SMO CC NAM)" userId="94b0a35c-b157-4fae-809c-0bb14fed562a" providerId="ADAL" clId="{014EBF47-0DAC-404E-A8C9-C2D6A34A353D}" dt="2022-01-26T00:52:41.287" v="177" actId="478"/>
          <ac:spMkLst>
            <pc:docMk/>
            <pc:sldMk cId="812341352" sldId="11243"/>
            <ac:spMk id="17" creationId="{976E7517-D28D-4412-9EA0-D2297A6F154C}"/>
          </ac:spMkLst>
        </pc:spChg>
        <pc:spChg chg="del">
          <ac:chgData name="Rumsey, Hailey (SMO CC NAM)" userId="94b0a35c-b157-4fae-809c-0bb14fed562a" providerId="ADAL" clId="{014EBF47-0DAC-404E-A8C9-C2D6A34A353D}" dt="2022-01-26T00:52:40.595" v="176" actId="478"/>
          <ac:spMkLst>
            <pc:docMk/>
            <pc:sldMk cId="812341352" sldId="11243"/>
            <ac:spMk id="18" creationId="{A67C1F8E-384D-48C3-B78A-355012215085}"/>
          </ac:spMkLst>
        </pc:spChg>
        <pc:picChg chg="mod">
          <ac:chgData name="Rumsey, Hailey (SMO CC NAM)" userId="94b0a35c-b157-4fae-809c-0bb14fed562a" providerId="ADAL" clId="{014EBF47-0DAC-404E-A8C9-C2D6A34A353D}" dt="2022-01-26T00:52:47.172" v="179" actId="1076"/>
          <ac:picMkLst>
            <pc:docMk/>
            <pc:sldMk cId="812341352" sldId="11243"/>
            <ac:picMk id="15" creationId="{83E66FCD-6D29-4FDD-B7B3-B8953D24AA33}"/>
          </ac:picMkLst>
        </pc:picChg>
        <pc:picChg chg="mod">
          <ac:chgData name="Rumsey, Hailey (SMO CC NAM)" userId="94b0a35c-b157-4fae-809c-0bb14fed562a" providerId="ADAL" clId="{014EBF47-0DAC-404E-A8C9-C2D6A34A353D}" dt="2022-01-26T00:52:52.124" v="181" actId="1076"/>
          <ac:picMkLst>
            <pc:docMk/>
            <pc:sldMk cId="812341352" sldId="11243"/>
            <ac:picMk id="19" creationId="{B1EBAB05-D705-4273-8446-E5A42218FD1E}"/>
          </ac:picMkLst>
        </pc:picChg>
      </pc:sldChg>
      <pc:sldChg chg="addSp delSp modSp add mod">
        <pc:chgData name="Rumsey, Hailey (SMO CC NAM)" userId="94b0a35c-b157-4fae-809c-0bb14fed562a" providerId="ADAL" clId="{014EBF47-0DAC-404E-A8C9-C2D6A34A353D}" dt="2022-02-04T20:12:41.955" v="615" actId="1076"/>
        <pc:sldMkLst>
          <pc:docMk/>
          <pc:sldMk cId="3102843873" sldId="11244"/>
        </pc:sldMkLst>
        <pc:spChg chg="mod">
          <ac:chgData name="Rumsey, Hailey (SMO CC NAM)" userId="94b0a35c-b157-4fae-809c-0bb14fed562a" providerId="ADAL" clId="{014EBF47-0DAC-404E-A8C9-C2D6A34A353D}" dt="2022-02-04T20:12:41.955" v="615" actId="1076"/>
          <ac:spMkLst>
            <pc:docMk/>
            <pc:sldMk cId="3102843873" sldId="11244"/>
            <ac:spMk id="20" creationId="{CB197BA5-9ACD-47B0-A75D-74F4AE277E94}"/>
          </ac:spMkLst>
        </pc:spChg>
        <pc:picChg chg="add mod">
          <ac:chgData name="Rumsey, Hailey (SMO CC NAM)" userId="94b0a35c-b157-4fae-809c-0bb14fed562a" providerId="ADAL" clId="{014EBF47-0DAC-404E-A8C9-C2D6A34A353D}" dt="2022-02-04T20:09:01.414" v="582" actId="1076"/>
          <ac:picMkLst>
            <pc:docMk/>
            <pc:sldMk cId="3102843873" sldId="11244"/>
            <ac:picMk id="5" creationId="{8C59FE01-2357-46CE-B623-10C185CB931F}"/>
          </ac:picMkLst>
        </pc:picChg>
        <pc:picChg chg="del">
          <ac:chgData name="Rumsey, Hailey (SMO CC NAM)" userId="94b0a35c-b157-4fae-809c-0bb14fed562a" providerId="ADAL" clId="{014EBF47-0DAC-404E-A8C9-C2D6A34A353D}" dt="2022-02-04T19:47:25.424" v="471" actId="478"/>
          <ac:picMkLst>
            <pc:docMk/>
            <pc:sldMk cId="3102843873" sldId="11244"/>
            <ac:picMk id="6" creationId="{2A37F590-DB25-4780-8205-E6C1C957725E}"/>
          </ac:picMkLst>
        </pc:picChg>
        <pc:picChg chg="add mod">
          <ac:chgData name="Rumsey, Hailey (SMO CC NAM)" userId="94b0a35c-b157-4fae-809c-0bb14fed562a" providerId="ADAL" clId="{014EBF47-0DAC-404E-A8C9-C2D6A34A353D}" dt="2022-02-04T20:08:40.667" v="574" actId="1076"/>
          <ac:picMkLst>
            <pc:docMk/>
            <pc:sldMk cId="3102843873" sldId="11244"/>
            <ac:picMk id="8" creationId="{005047F1-24D6-45AB-A4D5-96D2C393724B}"/>
          </ac:picMkLst>
        </pc:picChg>
        <pc:picChg chg="add mod">
          <ac:chgData name="Rumsey, Hailey (SMO CC NAM)" userId="94b0a35c-b157-4fae-809c-0bb14fed562a" providerId="ADAL" clId="{014EBF47-0DAC-404E-A8C9-C2D6A34A353D}" dt="2022-02-04T20:08:45.747" v="576" actId="1076"/>
          <ac:picMkLst>
            <pc:docMk/>
            <pc:sldMk cId="3102843873" sldId="11244"/>
            <ac:picMk id="10" creationId="{BCE1D734-E29D-4982-A4D5-62D2C758F9D4}"/>
          </ac:picMkLst>
        </pc:picChg>
        <pc:picChg chg="add mod">
          <ac:chgData name="Rumsey, Hailey (SMO CC NAM)" userId="94b0a35c-b157-4fae-809c-0bb14fed562a" providerId="ADAL" clId="{014EBF47-0DAC-404E-A8C9-C2D6A34A353D}" dt="2022-02-04T20:08:54.509" v="579" actId="14100"/>
          <ac:picMkLst>
            <pc:docMk/>
            <pc:sldMk cId="3102843873" sldId="11244"/>
            <ac:picMk id="12" creationId="{79F65CAC-D4E5-4A12-8393-96475091917C}"/>
          </ac:picMkLst>
        </pc:picChg>
        <pc:picChg chg="add mod">
          <ac:chgData name="Rumsey, Hailey (SMO CC NAM)" userId="94b0a35c-b157-4fae-809c-0bb14fed562a" providerId="ADAL" clId="{014EBF47-0DAC-404E-A8C9-C2D6A34A353D}" dt="2022-02-04T20:08:59.510" v="581" actId="14100"/>
          <ac:picMkLst>
            <pc:docMk/>
            <pc:sldMk cId="3102843873" sldId="11244"/>
            <ac:picMk id="14" creationId="{E3D770C1-A3D0-489D-BA29-A9746CB23E43}"/>
          </ac:picMkLst>
        </pc:picChg>
        <pc:picChg chg="add mod modCrop">
          <ac:chgData name="Rumsey, Hailey (SMO CC NAM)" userId="94b0a35c-b157-4fae-809c-0bb14fed562a" providerId="ADAL" clId="{014EBF47-0DAC-404E-A8C9-C2D6A34A353D}" dt="2022-02-04T20:09:03.535" v="583" actId="1076"/>
          <ac:picMkLst>
            <pc:docMk/>
            <pc:sldMk cId="3102843873" sldId="11244"/>
            <ac:picMk id="16" creationId="{76C94DF7-534E-4E69-A0B8-1F3550CD3DE7}"/>
          </ac:picMkLst>
        </pc:picChg>
        <pc:picChg chg="add del mod">
          <ac:chgData name="Rumsey, Hailey (SMO CC NAM)" userId="94b0a35c-b157-4fae-809c-0bb14fed562a" providerId="ADAL" clId="{014EBF47-0DAC-404E-A8C9-C2D6A34A353D}" dt="2022-02-04T19:58:03.365" v="530" actId="478"/>
          <ac:picMkLst>
            <pc:docMk/>
            <pc:sldMk cId="3102843873" sldId="11244"/>
            <ac:picMk id="18" creationId="{5B5AAD6B-276E-46CE-979B-B6F1EEF799DC}"/>
          </ac:picMkLst>
        </pc:picChg>
        <pc:picChg chg="del">
          <ac:chgData name="Rumsey, Hailey (SMO CC NAM)" userId="94b0a35c-b157-4fae-809c-0bb14fed562a" providerId="ADAL" clId="{014EBF47-0DAC-404E-A8C9-C2D6A34A353D}" dt="2022-02-04T19:47:26.341" v="472" actId="478"/>
          <ac:picMkLst>
            <pc:docMk/>
            <pc:sldMk cId="3102843873" sldId="11244"/>
            <ac:picMk id="19" creationId="{65084D6D-5687-45F9-B0B5-B44BD6BF56C0}"/>
          </ac:picMkLst>
        </pc:picChg>
        <pc:picChg chg="add mod">
          <ac:chgData name="Rumsey, Hailey (SMO CC NAM)" userId="94b0a35c-b157-4fae-809c-0bb14fed562a" providerId="ADAL" clId="{014EBF47-0DAC-404E-A8C9-C2D6A34A353D}" dt="2022-02-04T20:09:10.924" v="586" actId="1076"/>
          <ac:picMkLst>
            <pc:docMk/>
            <pc:sldMk cId="3102843873" sldId="11244"/>
            <ac:picMk id="22" creationId="{7854379C-1B21-4444-B360-CF4FD91C2BD6}"/>
          </ac:picMkLst>
        </pc:picChg>
        <pc:picChg chg="add mod">
          <ac:chgData name="Rumsey, Hailey (SMO CC NAM)" userId="94b0a35c-b157-4fae-809c-0bb14fed562a" providerId="ADAL" clId="{014EBF47-0DAC-404E-A8C9-C2D6A34A353D}" dt="2022-02-04T20:09:08.527" v="585" actId="1076"/>
          <ac:picMkLst>
            <pc:docMk/>
            <pc:sldMk cId="3102843873" sldId="11244"/>
            <ac:picMk id="24" creationId="{70116D2D-1F15-4ECA-BD90-C09DBAD63C97}"/>
          </ac:picMkLst>
        </pc:picChg>
        <pc:picChg chg="add mod">
          <ac:chgData name="Rumsey, Hailey (SMO CC NAM)" userId="94b0a35c-b157-4fae-809c-0bb14fed562a" providerId="ADAL" clId="{014EBF47-0DAC-404E-A8C9-C2D6A34A353D}" dt="2022-02-04T20:09:12.159" v="587" actId="1076"/>
          <ac:picMkLst>
            <pc:docMk/>
            <pc:sldMk cId="3102843873" sldId="11244"/>
            <ac:picMk id="26" creationId="{11ACC20B-5A6D-456C-913C-6D3DD7020B1F}"/>
          </ac:picMkLst>
        </pc:picChg>
        <pc:picChg chg="add mod">
          <ac:chgData name="Rumsey, Hailey (SMO CC NAM)" userId="94b0a35c-b157-4fae-809c-0bb14fed562a" providerId="ADAL" clId="{014EBF47-0DAC-404E-A8C9-C2D6A34A353D}" dt="2022-02-04T20:12:23.017" v="608" actId="1076"/>
          <ac:picMkLst>
            <pc:docMk/>
            <pc:sldMk cId="3102843873" sldId="11244"/>
            <ac:picMk id="28" creationId="{079F27BC-CE0D-4F45-934B-2CECE00106AA}"/>
          </ac:picMkLst>
        </pc:picChg>
        <pc:picChg chg="add mod">
          <ac:chgData name="Rumsey, Hailey (SMO CC NAM)" userId="94b0a35c-b157-4fae-809c-0bb14fed562a" providerId="ADAL" clId="{014EBF47-0DAC-404E-A8C9-C2D6A34A353D}" dt="2022-02-04T20:09:06.333" v="584" actId="1076"/>
          <ac:picMkLst>
            <pc:docMk/>
            <pc:sldMk cId="3102843873" sldId="11244"/>
            <ac:picMk id="30" creationId="{8ADE6E2A-F4C4-45FF-9C5E-429EE540684F}"/>
          </ac:picMkLst>
        </pc:picChg>
        <pc:picChg chg="add mod">
          <ac:chgData name="Rumsey, Hailey (SMO CC NAM)" userId="94b0a35c-b157-4fae-809c-0bb14fed562a" providerId="ADAL" clId="{014EBF47-0DAC-404E-A8C9-C2D6A34A353D}" dt="2022-02-04T20:12:31.362" v="612" actId="1076"/>
          <ac:picMkLst>
            <pc:docMk/>
            <pc:sldMk cId="3102843873" sldId="11244"/>
            <ac:picMk id="32" creationId="{DA8E8D3C-1F12-42A6-992E-9E1FC86C133E}"/>
          </ac:picMkLst>
        </pc:picChg>
        <pc:picChg chg="add mod">
          <ac:chgData name="Rumsey, Hailey (SMO CC NAM)" userId="94b0a35c-b157-4fae-809c-0bb14fed562a" providerId="ADAL" clId="{014EBF47-0DAC-404E-A8C9-C2D6A34A353D}" dt="2022-02-04T20:12:35.078" v="614" actId="1076"/>
          <ac:picMkLst>
            <pc:docMk/>
            <pc:sldMk cId="3102843873" sldId="11244"/>
            <ac:picMk id="34" creationId="{A9741610-DC88-4C5D-A6C6-EB5AFFC6D0D2}"/>
          </ac:picMkLst>
        </pc:picChg>
        <pc:picChg chg="add mod">
          <ac:chgData name="Rumsey, Hailey (SMO CC NAM)" userId="94b0a35c-b157-4fae-809c-0bb14fed562a" providerId="ADAL" clId="{014EBF47-0DAC-404E-A8C9-C2D6A34A353D}" dt="2022-02-04T20:12:33.493" v="613" actId="1076"/>
          <ac:picMkLst>
            <pc:docMk/>
            <pc:sldMk cId="3102843873" sldId="11244"/>
            <ac:picMk id="36" creationId="{55F2B5C5-D3D6-4C8F-9089-F26F98B5639E}"/>
          </ac:picMkLst>
        </pc:picChg>
        <pc:picChg chg="add mod">
          <ac:chgData name="Rumsey, Hailey (SMO CC NAM)" userId="94b0a35c-b157-4fae-809c-0bb14fed562a" providerId="ADAL" clId="{014EBF47-0DAC-404E-A8C9-C2D6A34A353D}" dt="2022-02-04T20:12:27.863" v="610" actId="1076"/>
          <ac:picMkLst>
            <pc:docMk/>
            <pc:sldMk cId="3102843873" sldId="11244"/>
            <ac:picMk id="38" creationId="{6309F2D7-FF89-4AB1-8D17-484FDF416097}"/>
          </ac:picMkLst>
        </pc:picChg>
      </pc:sldChg>
      <pc:sldChg chg="del">
        <pc:chgData name="Rumsey, Hailey (SMO CC NAM)" userId="94b0a35c-b157-4fae-809c-0bb14fed562a" providerId="ADAL" clId="{014EBF47-0DAC-404E-A8C9-C2D6A34A353D}" dt="2022-01-26T00:58:18.489" v="241" actId="47"/>
        <pc:sldMkLst>
          <pc:docMk/>
          <pc:sldMk cId="4110077767" sldId="11244"/>
        </pc:sldMkLst>
      </pc:sldChg>
      <pc:sldChg chg="addSp delSp modSp add mod ord">
        <pc:chgData name="Rumsey, Hailey (SMO CC NAM)" userId="94b0a35c-b157-4fae-809c-0bb14fed562a" providerId="ADAL" clId="{014EBF47-0DAC-404E-A8C9-C2D6A34A353D}" dt="2022-02-09T23:05:04.367" v="650" actId="20577"/>
        <pc:sldMkLst>
          <pc:docMk/>
          <pc:sldMk cId="2870627531" sldId="11245"/>
        </pc:sldMkLst>
        <pc:spChg chg="mod">
          <ac:chgData name="Rumsey, Hailey (SMO CC NAM)" userId="94b0a35c-b157-4fae-809c-0bb14fed562a" providerId="ADAL" clId="{014EBF47-0DAC-404E-A8C9-C2D6A34A353D}" dt="2022-02-09T23:05:04.367" v="650" actId="20577"/>
          <ac:spMkLst>
            <pc:docMk/>
            <pc:sldMk cId="2870627531" sldId="11245"/>
            <ac:spMk id="2" creationId="{411FDFFF-D88B-4E34-BDFD-43559E5CBFB7}"/>
          </ac:spMkLst>
        </pc:spChg>
        <pc:spChg chg="del">
          <ac:chgData name="Rumsey, Hailey (SMO CC NAM)" userId="94b0a35c-b157-4fae-809c-0bb14fed562a" providerId="ADAL" clId="{014EBF47-0DAC-404E-A8C9-C2D6A34A353D}" dt="2022-02-09T23:03:46.312" v="622" actId="478"/>
          <ac:spMkLst>
            <pc:docMk/>
            <pc:sldMk cId="2870627531" sldId="11245"/>
            <ac:spMk id="3" creationId="{B3DD64DD-FB06-4438-8806-EA36EF59F969}"/>
          </ac:spMkLst>
        </pc:spChg>
        <pc:spChg chg="del">
          <ac:chgData name="Rumsey, Hailey (SMO CC NAM)" userId="94b0a35c-b157-4fae-809c-0bb14fed562a" providerId="ADAL" clId="{014EBF47-0DAC-404E-A8C9-C2D6A34A353D}" dt="2022-02-09T23:03:43.970" v="620" actId="478"/>
          <ac:spMkLst>
            <pc:docMk/>
            <pc:sldMk cId="2870627531" sldId="11245"/>
            <ac:spMk id="6" creationId="{7529100E-5196-4F4A-BF3C-081BD558FF4E}"/>
          </ac:spMkLst>
        </pc:spChg>
        <pc:spChg chg="add mod">
          <ac:chgData name="Rumsey, Hailey (SMO CC NAM)" userId="94b0a35c-b157-4fae-809c-0bb14fed562a" providerId="ADAL" clId="{014EBF47-0DAC-404E-A8C9-C2D6A34A353D}" dt="2022-02-09T23:04:27.928" v="642" actId="404"/>
          <ac:spMkLst>
            <pc:docMk/>
            <pc:sldMk cId="2870627531" sldId="11245"/>
            <ac:spMk id="7" creationId="{F0C18080-05EA-4C42-BCC5-45430547C7F5}"/>
          </ac:spMkLst>
        </pc:spChg>
        <pc:picChg chg="del">
          <ac:chgData name="Rumsey, Hailey (SMO CC NAM)" userId="94b0a35c-b157-4fae-809c-0bb14fed562a" providerId="ADAL" clId="{014EBF47-0DAC-404E-A8C9-C2D6A34A353D}" dt="2022-02-09T23:03:41.895" v="619" actId="478"/>
          <ac:picMkLst>
            <pc:docMk/>
            <pc:sldMk cId="2870627531" sldId="11245"/>
            <ac:picMk id="15" creationId="{83E66FCD-6D29-4FDD-B7B3-B8953D24AA33}"/>
          </ac:picMkLst>
        </pc:picChg>
        <pc:picChg chg="del">
          <ac:chgData name="Rumsey, Hailey (SMO CC NAM)" userId="94b0a35c-b157-4fae-809c-0bb14fed562a" providerId="ADAL" clId="{014EBF47-0DAC-404E-A8C9-C2D6A34A353D}" dt="2022-02-09T23:03:44.842" v="621" actId="478"/>
          <ac:picMkLst>
            <pc:docMk/>
            <pc:sldMk cId="2870627531" sldId="11245"/>
            <ac:picMk id="19" creationId="{B1EBAB05-D705-4273-8446-E5A42218FD1E}"/>
          </ac:picMkLst>
        </pc:picChg>
      </pc:sldChg>
      <pc:sldChg chg="del">
        <pc:chgData name="Rumsey, Hailey (SMO CC NAM)" userId="94b0a35c-b157-4fae-809c-0bb14fed562a" providerId="ADAL" clId="{014EBF47-0DAC-404E-A8C9-C2D6A34A353D}" dt="2022-01-26T00:58:08.838" v="235" actId="47"/>
        <pc:sldMkLst>
          <pc:docMk/>
          <pc:sldMk cId="3378884698" sldId="11245"/>
        </pc:sldMkLst>
      </pc:sldChg>
      <pc:sldChg chg="del">
        <pc:chgData name="Rumsey, Hailey (SMO CC NAM)" userId="94b0a35c-b157-4fae-809c-0bb14fed562a" providerId="ADAL" clId="{014EBF47-0DAC-404E-A8C9-C2D6A34A353D}" dt="2022-01-26T00:58:17.982" v="240" actId="47"/>
        <pc:sldMkLst>
          <pc:docMk/>
          <pc:sldMk cId="1230590439" sldId="11246"/>
        </pc:sldMkLst>
      </pc:sldChg>
      <pc:sldChg chg="del">
        <pc:chgData name="Rumsey, Hailey (SMO CC NAM)" userId="94b0a35c-b157-4fae-809c-0bb14fed562a" providerId="ADAL" clId="{014EBF47-0DAC-404E-A8C9-C2D6A34A353D}" dt="2022-01-26T00:58:25.123" v="246" actId="47"/>
        <pc:sldMkLst>
          <pc:docMk/>
          <pc:sldMk cId="1824497689" sldId="11247"/>
        </pc:sldMkLst>
      </pc:sldChg>
      <pc:sldChg chg="modSp del mod">
        <pc:chgData name="Rumsey, Hailey (SMO CC NAM)" userId="94b0a35c-b157-4fae-809c-0bb14fed562a" providerId="ADAL" clId="{014EBF47-0DAC-404E-A8C9-C2D6A34A353D}" dt="2022-01-26T01:00:52.927" v="248" actId="47"/>
        <pc:sldMkLst>
          <pc:docMk/>
          <pc:sldMk cId="3680356936" sldId="11248"/>
        </pc:sldMkLst>
        <pc:spChg chg="mod">
          <ac:chgData name="Rumsey, Hailey (SMO CC NAM)" userId="94b0a35c-b157-4fae-809c-0bb14fed562a" providerId="ADAL" clId="{014EBF47-0DAC-404E-A8C9-C2D6A34A353D}" dt="2022-01-26T01:00:50.360" v="247" actId="20577"/>
          <ac:spMkLst>
            <pc:docMk/>
            <pc:sldMk cId="3680356936" sldId="11248"/>
            <ac:spMk id="6" creationId="{7529100E-5196-4F4A-BF3C-081BD558FF4E}"/>
          </ac:spMkLst>
        </pc:spChg>
      </pc:sldChg>
      <pc:sldChg chg="delSp add del mod modNotesTx">
        <pc:chgData name="Rumsey, Hailey (SMO CC NAM)" userId="94b0a35c-b157-4fae-809c-0bb14fed562a" providerId="ADAL" clId="{014EBF47-0DAC-404E-A8C9-C2D6A34A353D}" dt="2022-01-26T00:50:31.600" v="167" actId="47"/>
        <pc:sldMkLst>
          <pc:docMk/>
          <pc:sldMk cId="2258255147" sldId="11249"/>
        </pc:sldMkLst>
        <pc:spChg chg="del">
          <ac:chgData name="Rumsey, Hailey (SMO CC NAM)" userId="94b0a35c-b157-4fae-809c-0bb14fed562a" providerId="ADAL" clId="{014EBF47-0DAC-404E-A8C9-C2D6A34A353D}" dt="2022-01-26T00:48:53.425" v="144" actId="478"/>
          <ac:spMkLst>
            <pc:docMk/>
            <pc:sldMk cId="2258255147" sldId="11249"/>
            <ac:spMk id="4" creationId="{0E470139-A8CB-4797-81F3-01F44F6D78FC}"/>
          </ac:spMkLst>
        </pc:spChg>
      </pc:sldChg>
      <pc:sldChg chg="modSp add del mod ord">
        <pc:chgData name="Rumsey, Hailey (SMO CC NAM)" userId="94b0a35c-b157-4fae-809c-0bb14fed562a" providerId="ADAL" clId="{014EBF47-0DAC-404E-A8C9-C2D6A34A353D}" dt="2022-01-26T00:51:22.062" v="168" actId="47"/>
        <pc:sldMkLst>
          <pc:docMk/>
          <pc:sldMk cId="2651328727" sldId="11250"/>
        </pc:sldMkLst>
        <pc:spChg chg="mod">
          <ac:chgData name="Rumsey, Hailey (SMO CC NAM)" userId="94b0a35c-b157-4fae-809c-0bb14fed562a" providerId="ADAL" clId="{014EBF47-0DAC-404E-A8C9-C2D6A34A353D}" dt="2022-01-26T00:49:30.986" v="164" actId="20577"/>
          <ac:spMkLst>
            <pc:docMk/>
            <pc:sldMk cId="2651328727" sldId="11250"/>
            <ac:spMk id="2" creationId="{411FDFFF-D88B-4E34-BDFD-43559E5CBFB7}"/>
          </ac:spMkLst>
        </pc:spChg>
      </pc:sldChg>
    </pc:docChg>
  </pc:docChgLst>
  <pc:docChgLst>
    <pc:chgData name="BERGERON, Vanessa (SMO CC NAM)" userId="S::vanessa.bergeron@siemens.com::c8be0b35-dc39-4954-99b3-41d8f6185964" providerId="AD" clId="Web-{1C7B47F1-6F15-13A8-9579-57EE3A00B70F}"/>
    <pc:docChg chg="modSld">
      <pc:chgData name="BERGERON, Vanessa (SMO CC NAM)" userId="S::vanessa.bergeron@siemens.com::c8be0b35-dc39-4954-99b3-41d8f6185964" providerId="AD" clId="Web-{1C7B47F1-6F15-13A8-9579-57EE3A00B70F}" dt="2021-05-11T18:45:30.568" v="189" actId="20577"/>
      <pc:docMkLst>
        <pc:docMk/>
      </pc:docMkLst>
      <pc:sldChg chg="modSp">
        <pc:chgData name="BERGERON, Vanessa (SMO CC NAM)" userId="S::vanessa.bergeron@siemens.com::c8be0b35-dc39-4954-99b3-41d8f6185964" providerId="AD" clId="Web-{1C7B47F1-6F15-13A8-9579-57EE3A00B70F}" dt="2021-05-11T18:22:58.575" v="138" actId="20577"/>
        <pc:sldMkLst>
          <pc:docMk/>
          <pc:sldMk cId="401791426" sldId="11207"/>
        </pc:sldMkLst>
        <pc:spChg chg="mod">
          <ac:chgData name="BERGERON, Vanessa (SMO CC NAM)" userId="S::vanessa.bergeron@siemens.com::c8be0b35-dc39-4954-99b3-41d8f6185964" providerId="AD" clId="Web-{1C7B47F1-6F15-13A8-9579-57EE3A00B70F}" dt="2021-05-11T18:22:58.575" v="138" actId="20577"/>
          <ac:spMkLst>
            <pc:docMk/>
            <pc:sldMk cId="401791426" sldId="11207"/>
            <ac:spMk id="6" creationId="{F163EF15-E118-4E83-998C-D9B1D5F56FF9}"/>
          </ac:spMkLst>
        </pc:spChg>
      </pc:sldChg>
      <pc:sldChg chg="modSp">
        <pc:chgData name="BERGERON, Vanessa (SMO CC NAM)" userId="S::vanessa.bergeron@siemens.com::c8be0b35-dc39-4954-99b3-41d8f6185964" providerId="AD" clId="Web-{1C7B47F1-6F15-13A8-9579-57EE3A00B70F}" dt="2021-05-11T18:18:48.451" v="15" actId="20577"/>
        <pc:sldMkLst>
          <pc:docMk/>
          <pc:sldMk cId="2146842936" sldId="11224"/>
        </pc:sldMkLst>
        <pc:spChg chg="mod">
          <ac:chgData name="BERGERON, Vanessa (SMO CC NAM)" userId="S::vanessa.bergeron@siemens.com::c8be0b35-dc39-4954-99b3-41d8f6185964" providerId="AD" clId="Web-{1C7B47F1-6F15-13A8-9579-57EE3A00B70F}" dt="2021-05-11T18:18:48.451" v="15" actId="20577"/>
          <ac:spMkLst>
            <pc:docMk/>
            <pc:sldMk cId="2146842936" sldId="11224"/>
            <ac:spMk id="7" creationId="{FFC39ED2-988C-448A-A080-207F344F690D}"/>
          </ac:spMkLst>
        </pc:spChg>
      </pc:sldChg>
      <pc:sldChg chg="modSp">
        <pc:chgData name="BERGERON, Vanessa (SMO CC NAM)" userId="S::vanessa.bergeron@siemens.com::c8be0b35-dc39-4954-99b3-41d8f6185964" providerId="AD" clId="Web-{1C7B47F1-6F15-13A8-9579-57EE3A00B70F}" dt="2021-05-11T18:18:53.420" v="19" actId="20577"/>
        <pc:sldMkLst>
          <pc:docMk/>
          <pc:sldMk cId="1577294851" sldId="11228"/>
        </pc:sldMkLst>
        <pc:spChg chg="mod">
          <ac:chgData name="BERGERON, Vanessa (SMO CC NAM)" userId="S::vanessa.bergeron@siemens.com::c8be0b35-dc39-4954-99b3-41d8f6185964" providerId="AD" clId="Web-{1C7B47F1-6F15-13A8-9579-57EE3A00B70F}" dt="2021-05-11T18:18:53.420" v="19" actId="20577"/>
          <ac:spMkLst>
            <pc:docMk/>
            <pc:sldMk cId="1577294851" sldId="11228"/>
            <ac:spMk id="2" creationId="{B2B652F9-1111-4542-9FC5-CDA43FFD33B3}"/>
          </ac:spMkLst>
        </pc:spChg>
      </pc:sldChg>
      <pc:sldChg chg="addSp delSp modSp">
        <pc:chgData name="BERGERON, Vanessa (SMO CC NAM)" userId="S::vanessa.bergeron@siemens.com::c8be0b35-dc39-4954-99b3-41d8f6185964" providerId="AD" clId="Web-{1C7B47F1-6F15-13A8-9579-57EE3A00B70F}" dt="2021-05-11T18:22:14.278" v="126"/>
        <pc:sldMkLst>
          <pc:docMk/>
          <pc:sldMk cId="2495115129" sldId="11231"/>
        </pc:sldMkLst>
        <pc:graphicFrameChg chg="add mod modGraphic">
          <ac:chgData name="BERGERON, Vanessa (SMO CC NAM)" userId="S::vanessa.bergeron@siemens.com::c8be0b35-dc39-4954-99b3-41d8f6185964" providerId="AD" clId="Web-{1C7B47F1-6F15-13A8-9579-57EE3A00B70F}" dt="2021-05-11T18:22:14.278" v="126"/>
          <ac:graphicFrameMkLst>
            <pc:docMk/>
            <pc:sldMk cId="2495115129" sldId="11231"/>
            <ac:graphicFrameMk id="5" creationId="{8DFC5059-BF57-456D-84BE-5F3366F2B573}"/>
          </ac:graphicFrameMkLst>
        </pc:graphicFrameChg>
        <pc:graphicFrameChg chg="del mod modGraphic">
          <ac:chgData name="BERGERON, Vanessa (SMO CC NAM)" userId="S::vanessa.bergeron@siemens.com::c8be0b35-dc39-4954-99b3-41d8f6185964" providerId="AD" clId="Web-{1C7B47F1-6F15-13A8-9579-57EE3A00B70F}" dt="2021-05-11T18:20:01.092" v="22"/>
          <ac:graphicFrameMkLst>
            <pc:docMk/>
            <pc:sldMk cId="2495115129" sldId="11231"/>
            <ac:graphicFrameMk id="12" creationId="{5C4C3930-2DB4-4A7F-87C1-C69DA3736564}"/>
          </ac:graphicFrameMkLst>
        </pc:graphicFrameChg>
      </pc:sldChg>
      <pc:sldChg chg="addSp delSp modSp">
        <pc:chgData name="BERGERON, Vanessa (SMO CC NAM)" userId="S::vanessa.bergeron@siemens.com::c8be0b35-dc39-4954-99b3-41d8f6185964" providerId="AD" clId="Web-{1C7B47F1-6F15-13A8-9579-57EE3A00B70F}" dt="2021-05-11T18:45:30.568" v="189" actId="20577"/>
        <pc:sldMkLst>
          <pc:docMk/>
          <pc:sldMk cId="3089690430" sldId="11233"/>
        </pc:sldMkLst>
        <pc:spChg chg="mod">
          <ac:chgData name="BERGERON, Vanessa (SMO CC NAM)" userId="S::vanessa.bergeron@siemens.com::c8be0b35-dc39-4954-99b3-41d8f6185964" providerId="AD" clId="Web-{1C7B47F1-6F15-13A8-9579-57EE3A00B70F}" dt="2021-05-11T18:45:30.568" v="189" actId="20577"/>
          <ac:spMkLst>
            <pc:docMk/>
            <pc:sldMk cId="3089690430" sldId="11233"/>
            <ac:spMk id="2" creationId="{3E7C5A0C-ED82-48DF-82FC-1CA118179182}"/>
          </ac:spMkLst>
        </pc:spChg>
        <pc:picChg chg="add mod">
          <ac:chgData name="BERGERON, Vanessa (SMO CC NAM)" userId="S::vanessa.bergeron@siemens.com::c8be0b35-dc39-4954-99b3-41d8f6185964" providerId="AD" clId="Web-{1C7B47F1-6F15-13A8-9579-57EE3A00B70F}" dt="2021-05-11T18:44:35.459" v="170" actId="1076"/>
          <ac:picMkLst>
            <pc:docMk/>
            <pc:sldMk cId="3089690430" sldId="11233"/>
            <ac:picMk id="4" creationId="{FD048024-8CEB-454F-B974-D02DCEEA8DFD}"/>
          </ac:picMkLst>
        </pc:picChg>
        <pc:picChg chg="add mod">
          <ac:chgData name="BERGERON, Vanessa (SMO CC NAM)" userId="S::vanessa.bergeron@siemens.com::c8be0b35-dc39-4954-99b3-41d8f6185964" providerId="AD" clId="Web-{1C7B47F1-6F15-13A8-9579-57EE3A00B70F}" dt="2021-05-11T18:45:24.474" v="173" actId="14100"/>
          <ac:picMkLst>
            <pc:docMk/>
            <pc:sldMk cId="3089690430" sldId="11233"/>
            <ac:picMk id="5" creationId="{46A0CDBA-C800-4505-A74A-9D1028D756E8}"/>
          </ac:picMkLst>
        </pc:picChg>
        <pc:picChg chg="del">
          <ac:chgData name="BERGERON, Vanessa (SMO CC NAM)" userId="S::vanessa.bergeron@siemens.com::c8be0b35-dc39-4954-99b3-41d8f6185964" providerId="AD" clId="Web-{1C7B47F1-6F15-13A8-9579-57EE3A00B70F}" dt="2021-05-11T18:44:06.849" v="165"/>
          <ac:picMkLst>
            <pc:docMk/>
            <pc:sldMk cId="3089690430" sldId="11233"/>
            <ac:picMk id="91138" creationId="{504E1053-6E4F-43D0-8EA1-706263D6CB38}"/>
          </ac:picMkLst>
        </pc:picChg>
      </pc:sldChg>
      <pc:sldChg chg="addSp delSp modSp">
        <pc:chgData name="BERGERON, Vanessa (SMO CC NAM)" userId="S::vanessa.bergeron@siemens.com::c8be0b35-dc39-4954-99b3-41d8f6185964" providerId="AD" clId="Web-{1C7B47F1-6F15-13A8-9579-57EE3A00B70F}" dt="2021-05-11T18:39:45.366" v="164" actId="20577"/>
        <pc:sldMkLst>
          <pc:docMk/>
          <pc:sldMk cId="3282902226" sldId="11236"/>
        </pc:sldMkLst>
        <pc:spChg chg="mod">
          <ac:chgData name="BERGERON, Vanessa (SMO CC NAM)" userId="S::vanessa.bergeron@siemens.com::c8be0b35-dc39-4954-99b3-41d8f6185964" providerId="AD" clId="Web-{1C7B47F1-6F15-13A8-9579-57EE3A00B70F}" dt="2021-05-11T18:23:21.247" v="141" actId="20577"/>
          <ac:spMkLst>
            <pc:docMk/>
            <pc:sldMk cId="3282902226" sldId="11236"/>
            <ac:spMk id="2" creationId="{8BA59995-57C8-4588-9EA7-828CDFF640B3}"/>
          </ac:spMkLst>
        </pc:spChg>
        <pc:spChg chg="add del mod">
          <ac:chgData name="BERGERON, Vanessa (SMO CC NAM)" userId="S::vanessa.bergeron@siemens.com::c8be0b35-dc39-4954-99b3-41d8f6185964" providerId="AD" clId="Web-{1C7B47F1-6F15-13A8-9579-57EE3A00B70F}" dt="2021-05-11T18:23:23.684" v="142"/>
          <ac:spMkLst>
            <pc:docMk/>
            <pc:sldMk cId="3282902226" sldId="11236"/>
            <ac:spMk id="4" creationId="{CA5421E3-F0EE-4796-BCDA-EB2C6FCB47C2}"/>
          </ac:spMkLst>
        </pc:spChg>
        <pc:spChg chg="mod">
          <ac:chgData name="BERGERON, Vanessa (SMO CC NAM)" userId="S::vanessa.bergeron@siemens.com::c8be0b35-dc39-4954-99b3-41d8f6185964" providerId="AD" clId="Web-{1C7B47F1-6F15-13A8-9579-57EE3A00B70F}" dt="2021-05-11T18:39:45.366" v="164" actId="20577"/>
          <ac:spMkLst>
            <pc:docMk/>
            <pc:sldMk cId="3282902226" sldId="11236"/>
            <ac:spMk id="11" creationId="{2157832F-4A20-4BC7-BAA7-8BC848AC39A8}"/>
          </ac:spMkLst>
        </pc:spChg>
        <pc:graphicFrameChg chg="add mod modGraphic">
          <ac:chgData name="BERGERON, Vanessa (SMO CC NAM)" userId="S::vanessa.bergeron@siemens.com::c8be0b35-dc39-4954-99b3-41d8f6185964" providerId="AD" clId="Web-{1C7B47F1-6F15-13A8-9579-57EE3A00B70F}" dt="2021-05-11T18:24:27.637" v="151"/>
          <ac:graphicFrameMkLst>
            <pc:docMk/>
            <pc:sldMk cId="3282902226" sldId="11236"/>
            <ac:graphicFrameMk id="7" creationId="{0E985A95-EAED-4F47-971E-A6804F48E726}"/>
          </ac:graphicFrameMkLst>
        </pc:graphicFrameChg>
        <pc:graphicFrameChg chg="add mod modGraphic">
          <ac:chgData name="BERGERON, Vanessa (SMO CC NAM)" userId="S::vanessa.bergeron@siemens.com::c8be0b35-dc39-4954-99b3-41d8f6185964" providerId="AD" clId="Web-{1C7B47F1-6F15-13A8-9579-57EE3A00B70F}" dt="2021-05-11T18:27:06.902" v="162" actId="1076"/>
          <ac:graphicFrameMkLst>
            <pc:docMk/>
            <pc:sldMk cId="3282902226" sldId="11236"/>
            <ac:graphicFrameMk id="9" creationId="{CEF94325-99E4-4682-9804-BFCE4854EDFD}"/>
          </ac:graphicFrameMkLst>
        </pc:graphicFrameChg>
        <pc:graphicFrameChg chg="del">
          <ac:chgData name="BERGERON, Vanessa (SMO CC NAM)" userId="S::vanessa.bergeron@siemens.com::c8be0b35-dc39-4954-99b3-41d8f6185964" providerId="AD" clId="Web-{1C7B47F1-6F15-13A8-9579-57EE3A00B70F}" dt="2021-05-11T18:23:09.185" v="139"/>
          <ac:graphicFrameMkLst>
            <pc:docMk/>
            <pc:sldMk cId="3282902226" sldId="11236"/>
            <ac:graphicFrameMk id="10" creationId="{645CF160-6E0E-473A-81DA-1BE94DED4F5B}"/>
          </ac:graphicFrameMkLst>
        </pc:graphicFrameChg>
        <pc:graphicFrameChg chg="del">
          <ac:chgData name="BERGERON, Vanessa (SMO CC NAM)" userId="S::vanessa.bergeron@siemens.com::c8be0b35-dc39-4954-99b3-41d8f6185964" providerId="AD" clId="Web-{1C7B47F1-6F15-13A8-9579-57EE3A00B70F}" dt="2021-05-11T18:26:50.121" v="152"/>
          <ac:graphicFrameMkLst>
            <pc:docMk/>
            <pc:sldMk cId="3282902226" sldId="11236"/>
            <ac:graphicFrameMk id="15" creationId="{DF4278A0-5223-40A9-899D-927595524913}"/>
          </ac:graphicFrameMkLst>
        </pc:graphicFrameChg>
      </pc:sldChg>
    </pc:docChg>
  </pc:docChgLst>
  <pc:docChgLst>
    <pc:chgData name="Lauren" userId="b2e57055-8fe9-4127-848b-4072435acb1a" providerId="ADAL" clId="{44447A71-EACF-433D-8231-75E851FAD0FF}"/>
    <pc:docChg chg="custSel addSld modSld">
      <pc:chgData name="Lauren" userId="b2e57055-8fe9-4127-848b-4072435acb1a" providerId="ADAL" clId="{44447A71-EACF-433D-8231-75E851FAD0FF}" dt="2021-05-11T23:34:03.948" v="10" actId="478"/>
      <pc:docMkLst>
        <pc:docMk/>
      </pc:docMkLst>
      <pc:sldChg chg="addSp delSp modSp mod">
        <pc:chgData name="Lauren" userId="b2e57055-8fe9-4127-848b-4072435acb1a" providerId="ADAL" clId="{44447A71-EACF-433D-8231-75E851FAD0FF}" dt="2021-05-11T23:34:03.948" v="10" actId="478"/>
        <pc:sldMkLst>
          <pc:docMk/>
          <pc:sldMk cId="3298189340" sldId="11216"/>
        </pc:sldMkLst>
        <pc:picChg chg="del">
          <ac:chgData name="Lauren" userId="b2e57055-8fe9-4127-848b-4072435acb1a" providerId="ADAL" clId="{44447A71-EACF-433D-8231-75E851FAD0FF}" dt="2021-05-11T21:16:34.287" v="1" actId="478"/>
          <ac:picMkLst>
            <pc:docMk/>
            <pc:sldMk cId="3298189340" sldId="11216"/>
            <ac:picMk id="5" creationId="{6AD32749-46F3-4198-9CFA-EEF18FCFEA5C}"/>
          </ac:picMkLst>
        </pc:picChg>
        <pc:picChg chg="add del mod">
          <ac:chgData name="Lauren" userId="b2e57055-8fe9-4127-848b-4072435acb1a" providerId="ADAL" clId="{44447A71-EACF-433D-8231-75E851FAD0FF}" dt="2021-05-11T23:34:03.948" v="10" actId="478"/>
          <ac:picMkLst>
            <pc:docMk/>
            <pc:sldMk cId="3298189340" sldId="11216"/>
            <ac:picMk id="6" creationId="{9F2A2601-8992-480A-B3DD-AE107A2E2064}"/>
          </ac:picMkLst>
        </pc:picChg>
        <pc:picChg chg="add mod ord">
          <ac:chgData name="Lauren" userId="b2e57055-8fe9-4127-848b-4072435acb1a" providerId="ADAL" clId="{44447A71-EACF-433D-8231-75E851FAD0FF}" dt="2021-05-11T23:34:01.934" v="9" actId="167"/>
          <ac:picMkLst>
            <pc:docMk/>
            <pc:sldMk cId="3298189340" sldId="11216"/>
            <ac:picMk id="9" creationId="{6F93F6FA-6966-4C41-B449-8D4130808B3D}"/>
          </ac:picMkLst>
        </pc:picChg>
      </pc:sldChg>
      <pc:sldChg chg="add">
        <pc:chgData name="Lauren" userId="b2e57055-8fe9-4127-848b-4072435acb1a" providerId="ADAL" clId="{44447A71-EACF-433D-8231-75E851FAD0FF}" dt="2021-05-11T22:25:36.280" v="4"/>
        <pc:sldMkLst>
          <pc:docMk/>
          <pc:sldMk cId="1883799944" sldId="11238"/>
        </pc:sldMkLst>
      </pc:sldChg>
      <pc:sldChg chg="add">
        <pc:chgData name="Lauren" userId="b2e57055-8fe9-4127-848b-4072435acb1a" providerId="ADAL" clId="{44447A71-EACF-433D-8231-75E851FAD0FF}" dt="2021-05-11T22:31:06.480" v="5"/>
        <pc:sldMkLst>
          <pc:docMk/>
          <pc:sldMk cId="2779898026" sldId="11239"/>
        </pc:sldMkLst>
      </pc:sldChg>
    </pc:docChg>
  </pc:docChgLst>
  <pc:docChgLst>
    <pc:chgData name="BERGERON, Vanessa (SMO CC NAM)" userId="S::vanessa.bergeron@siemens.com::c8be0b35-dc39-4954-99b3-41d8f6185964" providerId="AD" clId="Web-{B4F2C69F-A07F-0000-B7F9-D5A7BCFE03C9}"/>
    <pc:docChg chg="addSld modSld modSection">
      <pc:chgData name="BERGERON, Vanessa (SMO CC NAM)" userId="S::vanessa.bergeron@siemens.com::c8be0b35-dc39-4954-99b3-41d8f6185964" providerId="AD" clId="Web-{B4F2C69F-A07F-0000-B7F9-D5A7BCFE03C9}" dt="2021-05-11T19:58:07.827" v="190"/>
      <pc:docMkLst>
        <pc:docMk/>
      </pc:docMkLst>
      <pc:sldChg chg="delSp modSp add replId">
        <pc:chgData name="BERGERON, Vanessa (SMO CC NAM)" userId="S::vanessa.bergeron@siemens.com::c8be0b35-dc39-4954-99b3-41d8f6185964" providerId="AD" clId="Web-{B4F2C69F-A07F-0000-B7F9-D5A7BCFE03C9}" dt="2021-05-11T19:58:07.827" v="190"/>
        <pc:sldMkLst>
          <pc:docMk/>
          <pc:sldMk cId="1393326350" sldId="11237"/>
        </pc:sldMkLst>
        <pc:spChg chg="mod">
          <ac:chgData name="BERGERON, Vanessa (SMO CC NAM)" userId="S::vanessa.bergeron@siemens.com::c8be0b35-dc39-4954-99b3-41d8f6185964" providerId="AD" clId="Web-{B4F2C69F-A07F-0000-B7F9-D5A7BCFE03C9}" dt="2021-05-11T19:56:31.530" v="13" actId="20577"/>
          <ac:spMkLst>
            <pc:docMk/>
            <pc:sldMk cId="1393326350" sldId="11237"/>
            <ac:spMk id="2" creationId="{8BA59995-57C8-4588-9EA7-828CDFF640B3}"/>
          </ac:spMkLst>
        </pc:spChg>
        <pc:spChg chg="del">
          <ac:chgData name="BERGERON, Vanessa (SMO CC NAM)" userId="S::vanessa.bergeron@siemens.com::c8be0b35-dc39-4954-99b3-41d8f6185964" providerId="AD" clId="Web-{B4F2C69F-A07F-0000-B7F9-D5A7BCFE03C9}" dt="2021-05-11T19:56:34.765" v="15"/>
          <ac:spMkLst>
            <pc:docMk/>
            <pc:sldMk cId="1393326350" sldId="11237"/>
            <ac:spMk id="11" creationId="{2157832F-4A20-4BC7-BAA7-8BC848AC39A8}"/>
          </ac:spMkLst>
        </pc:spChg>
        <pc:graphicFrameChg chg="mod modGraphic">
          <ac:chgData name="BERGERON, Vanessa (SMO CC NAM)" userId="S::vanessa.bergeron@siemens.com::c8be0b35-dc39-4954-99b3-41d8f6185964" providerId="AD" clId="Web-{B4F2C69F-A07F-0000-B7F9-D5A7BCFE03C9}" dt="2021-05-11T19:58:07.827" v="190"/>
          <ac:graphicFrameMkLst>
            <pc:docMk/>
            <pc:sldMk cId="1393326350" sldId="11237"/>
            <ac:graphicFrameMk id="7" creationId="{0E985A95-EAED-4F47-971E-A6804F48E726}"/>
          </ac:graphicFrameMkLst>
        </pc:graphicFrameChg>
        <pc:graphicFrameChg chg="del">
          <ac:chgData name="BERGERON, Vanessa (SMO CC NAM)" userId="S::vanessa.bergeron@siemens.com::c8be0b35-dc39-4954-99b3-41d8f6185964" providerId="AD" clId="Web-{B4F2C69F-A07F-0000-B7F9-D5A7BCFE03C9}" dt="2021-05-11T19:56:33.890" v="14"/>
          <ac:graphicFrameMkLst>
            <pc:docMk/>
            <pc:sldMk cId="1393326350" sldId="11237"/>
            <ac:graphicFrameMk id="9" creationId="{CEF94325-99E4-4682-9804-BFCE4854EDFD}"/>
          </ac:graphicFrameMkLst>
        </pc:graphicFrameChg>
      </pc:sldChg>
    </pc:docChg>
  </pc:docChgLst>
  <pc:docChgLst>
    <pc:chgData name="Lauren" userId="c6812f8a-336a-4c1f-8a76-03c3b730a84d" providerId="ADAL" clId="{44447A71-EACF-433D-8231-75E851FAD0FF}"/>
    <pc:docChg chg="undo custSel addSld delSld modSld sldOrd addSection modSection">
      <pc:chgData name="Lauren" userId="c6812f8a-336a-4c1f-8a76-03c3b730a84d" providerId="ADAL" clId="{44447A71-EACF-433D-8231-75E851FAD0FF}" dt="2021-04-09T23:36:45.372" v="2806" actId="20577"/>
      <pc:docMkLst>
        <pc:docMk/>
      </pc:docMkLst>
      <pc:sldChg chg="del">
        <pc:chgData name="Lauren" userId="c6812f8a-336a-4c1f-8a76-03c3b730a84d" providerId="ADAL" clId="{44447A71-EACF-433D-8231-75E851FAD0FF}" dt="2021-04-09T19:05:27.269" v="621" actId="47"/>
        <pc:sldMkLst>
          <pc:docMk/>
          <pc:sldMk cId="2808348256" sldId="266"/>
        </pc:sldMkLst>
      </pc:sldChg>
      <pc:sldChg chg="del">
        <pc:chgData name="Lauren" userId="c6812f8a-336a-4c1f-8a76-03c3b730a84d" providerId="ADAL" clId="{44447A71-EACF-433D-8231-75E851FAD0FF}" dt="2021-04-09T18:12:54.240" v="32" actId="47"/>
        <pc:sldMkLst>
          <pc:docMk/>
          <pc:sldMk cId="1470302521" sldId="315"/>
        </pc:sldMkLst>
      </pc:sldChg>
      <pc:sldChg chg="addSp delSp modSp add mod chgLayout">
        <pc:chgData name="Lauren" userId="c6812f8a-336a-4c1f-8a76-03c3b730a84d" providerId="ADAL" clId="{44447A71-EACF-433D-8231-75E851FAD0FF}" dt="2021-04-09T23:36:45.372" v="2806" actId="20577"/>
        <pc:sldMkLst>
          <pc:docMk/>
          <pc:sldMk cId="1313563609" sldId="394"/>
        </pc:sldMkLst>
        <pc:spChg chg="del">
          <ac:chgData name="Lauren" userId="c6812f8a-336a-4c1f-8a76-03c3b730a84d" providerId="ADAL" clId="{44447A71-EACF-433D-8231-75E851FAD0FF}" dt="2021-04-09T19:14:26.740" v="793" actId="478"/>
          <ac:spMkLst>
            <pc:docMk/>
            <pc:sldMk cId="1313563609" sldId="394"/>
            <ac:spMk id="2" creationId="{B648AF29-2ACD-4E1D-AD6A-2577929AC70B}"/>
          </ac:spMkLst>
        </pc:spChg>
        <pc:spChg chg="mod ord">
          <ac:chgData name="Lauren" userId="c6812f8a-336a-4c1f-8a76-03c3b730a84d" providerId="ADAL" clId="{44447A71-EACF-433D-8231-75E851FAD0FF}" dt="2021-04-09T19:12:12.443" v="729" actId="700"/>
          <ac:spMkLst>
            <pc:docMk/>
            <pc:sldMk cId="1313563609" sldId="394"/>
            <ac:spMk id="3" creationId="{1484E0ED-17F1-455A-9505-F0EC8813147A}"/>
          </ac:spMkLst>
        </pc:spChg>
        <pc:spChg chg="mod ord">
          <ac:chgData name="Lauren" userId="c6812f8a-336a-4c1f-8a76-03c3b730a84d" providerId="ADAL" clId="{44447A71-EACF-433D-8231-75E851FAD0FF}" dt="2021-04-09T19:12:12.443" v="729" actId="700"/>
          <ac:spMkLst>
            <pc:docMk/>
            <pc:sldMk cId="1313563609" sldId="394"/>
            <ac:spMk id="4" creationId="{0CE1BE41-4053-4279-BC9E-C9B1A52D4B68}"/>
          </ac:spMkLst>
        </pc:spChg>
        <pc:spChg chg="mod ord">
          <ac:chgData name="Lauren" userId="c6812f8a-336a-4c1f-8a76-03c3b730a84d" providerId="ADAL" clId="{44447A71-EACF-433D-8231-75E851FAD0FF}" dt="2021-04-09T19:12:12.443" v="729" actId="700"/>
          <ac:spMkLst>
            <pc:docMk/>
            <pc:sldMk cId="1313563609" sldId="394"/>
            <ac:spMk id="5" creationId="{45E966A6-3AFA-4A09-9B8D-206DF7D64C0A}"/>
          </ac:spMkLst>
        </pc:spChg>
        <pc:spChg chg="del">
          <ac:chgData name="Lauren" userId="c6812f8a-336a-4c1f-8a76-03c3b730a84d" providerId="ADAL" clId="{44447A71-EACF-433D-8231-75E851FAD0FF}" dt="2021-04-09T19:13:21.303" v="754" actId="478"/>
          <ac:spMkLst>
            <pc:docMk/>
            <pc:sldMk cId="1313563609" sldId="394"/>
            <ac:spMk id="31" creationId="{02528994-6655-4ECA-AD1E-F8C884E5030C}"/>
          </ac:spMkLst>
        </pc:spChg>
        <pc:spChg chg="del">
          <ac:chgData name="Lauren" userId="c6812f8a-336a-4c1f-8a76-03c3b730a84d" providerId="ADAL" clId="{44447A71-EACF-433D-8231-75E851FAD0FF}" dt="2021-04-09T19:14:25.155" v="792" actId="478"/>
          <ac:spMkLst>
            <pc:docMk/>
            <pc:sldMk cId="1313563609" sldId="394"/>
            <ac:spMk id="32" creationId="{4EF82611-CC7A-41C6-92B4-05B08CA23831}"/>
          </ac:spMkLst>
        </pc:spChg>
        <pc:spChg chg="del">
          <ac:chgData name="Lauren" userId="c6812f8a-336a-4c1f-8a76-03c3b730a84d" providerId="ADAL" clId="{44447A71-EACF-433D-8231-75E851FAD0FF}" dt="2021-04-09T19:14:23.567" v="791" actId="478"/>
          <ac:spMkLst>
            <pc:docMk/>
            <pc:sldMk cId="1313563609" sldId="394"/>
            <ac:spMk id="33" creationId="{7ED56832-6F89-425F-BB59-6F6C8AABF65C}"/>
          </ac:spMkLst>
        </pc:spChg>
        <pc:spChg chg="del">
          <ac:chgData name="Lauren" userId="c6812f8a-336a-4c1f-8a76-03c3b730a84d" providerId="ADAL" clId="{44447A71-EACF-433D-8231-75E851FAD0FF}" dt="2021-04-09T19:14:21.386" v="790" actId="478"/>
          <ac:spMkLst>
            <pc:docMk/>
            <pc:sldMk cId="1313563609" sldId="394"/>
            <ac:spMk id="34" creationId="{75111B90-5C84-4478-9FC3-F390E86A8D77}"/>
          </ac:spMkLst>
        </pc:spChg>
        <pc:spChg chg="del">
          <ac:chgData name="Lauren" userId="c6812f8a-336a-4c1f-8a76-03c3b730a84d" providerId="ADAL" clId="{44447A71-EACF-433D-8231-75E851FAD0FF}" dt="2021-04-09T19:14:18.371" v="788" actId="478"/>
          <ac:spMkLst>
            <pc:docMk/>
            <pc:sldMk cId="1313563609" sldId="394"/>
            <ac:spMk id="35" creationId="{CD4863BF-7673-40D1-80D1-76F24B0BD9D2}"/>
          </ac:spMkLst>
        </pc:spChg>
        <pc:spChg chg="del">
          <ac:chgData name="Lauren" userId="c6812f8a-336a-4c1f-8a76-03c3b730a84d" providerId="ADAL" clId="{44447A71-EACF-433D-8231-75E851FAD0FF}" dt="2021-04-09T19:14:19.689" v="789" actId="478"/>
          <ac:spMkLst>
            <pc:docMk/>
            <pc:sldMk cId="1313563609" sldId="394"/>
            <ac:spMk id="36" creationId="{09BCF96F-F4A0-4E6C-9E3D-7B879C87B49F}"/>
          </ac:spMkLst>
        </pc:spChg>
        <pc:spChg chg="del">
          <ac:chgData name="Lauren" userId="c6812f8a-336a-4c1f-8a76-03c3b730a84d" providerId="ADAL" clId="{44447A71-EACF-433D-8231-75E851FAD0FF}" dt="2021-04-09T19:14:16.737" v="787" actId="478"/>
          <ac:spMkLst>
            <pc:docMk/>
            <pc:sldMk cId="1313563609" sldId="394"/>
            <ac:spMk id="37" creationId="{D89CA675-0377-4297-AE1D-74F46B975091}"/>
          </ac:spMkLst>
        </pc:spChg>
        <pc:spChg chg="add del mod">
          <ac:chgData name="Lauren" userId="c6812f8a-336a-4c1f-8a76-03c3b730a84d" providerId="ADAL" clId="{44447A71-EACF-433D-8231-75E851FAD0FF}" dt="2021-04-09T19:28:34.497" v="1178" actId="478"/>
          <ac:spMkLst>
            <pc:docMk/>
            <pc:sldMk cId="1313563609" sldId="394"/>
            <ac:spMk id="38" creationId="{8A970056-0FC7-4C4B-96A1-2091416DBD63}"/>
          </ac:spMkLst>
        </pc:spChg>
        <pc:spChg chg="add del mod">
          <ac:chgData name="Lauren" userId="c6812f8a-336a-4c1f-8a76-03c3b730a84d" providerId="ADAL" clId="{44447A71-EACF-433D-8231-75E851FAD0FF}" dt="2021-04-09T19:47:42.620" v="1607" actId="478"/>
          <ac:spMkLst>
            <pc:docMk/>
            <pc:sldMk cId="1313563609" sldId="394"/>
            <ac:spMk id="39" creationId="{201D6C29-C8D3-419E-BBCF-588B2E274D24}"/>
          </ac:spMkLst>
        </pc:spChg>
        <pc:spChg chg="mod">
          <ac:chgData name="Lauren" userId="c6812f8a-336a-4c1f-8a76-03c3b730a84d" providerId="ADAL" clId="{44447A71-EACF-433D-8231-75E851FAD0FF}" dt="2021-04-09T20:00:05.740" v="1778" actId="553"/>
          <ac:spMkLst>
            <pc:docMk/>
            <pc:sldMk cId="1313563609" sldId="394"/>
            <ac:spMk id="41" creationId="{38C772B8-15F6-4CF4-87DA-FDC8F68B37F8}"/>
          </ac:spMkLst>
        </pc:spChg>
        <pc:spChg chg="mod">
          <ac:chgData name="Lauren" userId="c6812f8a-336a-4c1f-8a76-03c3b730a84d" providerId="ADAL" clId="{44447A71-EACF-433D-8231-75E851FAD0FF}" dt="2021-04-09T20:00:05.740" v="1778" actId="553"/>
          <ac:spMkLst>
            <pc:docMk/>
            <pc:sldMk cId="1313563609" sldId="394"/>
            <ac:spMk id="42" creationId="{0418D48B-2802-4CE9-9AED-D99511556A70}"/>
          </ac:spMkLst>
        </pc:spChg>
        <pc:spChg chg="mod">
          <ac:chgData name="Lauren" userId="c6812f8a-336a-4c1f-8a76-03c3b730a84d" providerId="ADAL" clId="{44447A71-EACF-433D-8231-75E851FAD0FF}" dt="2021-04-09T20:00:05.740" v="1778" actId="553"/>
          <ac:spMkLst>
            <pc:docMk/>
            <pc:sldMk cId="1313563609" sldId="394"/>
            <ac:spMk id="43" creationId="{AEAE860D-BCC3-46C4-BB86-AF8021740A7D}"/>
          </ac:spMkLst>
        </pc:spChg>
        <pc:spChg chg="mod">
          <ac:chgData name="Lauren" userId="c6812f8a-336a-4c1f-8a76-03c3b730a84d" providerId="ADAL" clId="{44447A71-EACF-433D-8231-75E851FAD0FF}" dt="2021-04-09T20:59:32.265" v="1820" actId="20577"/>
          <ac:spMkLst>
            <pc:docMk/>
            <pc:sldMk cId="1313563609" sldId="394"/>
            <ac:spMk id="44" creationId="{80F282B0-8247-4B22-A13E-D3CDC98A6F70}"/>
          </ac:spMkLst>
        </pc:spChg>
        <pc:spChg chg="mod">
          <ac:chgData name="Lauren" userId="c6812f8a-336a-4c1f-8a76-03c3b730a84d" providerId="ADAL" clId="{44447A71-EACF-433D-8231-75E851FAD0FF}" dt="2021-04-09T20:59:21.521" v="1816" actId="20577"/>
          <ac:spMkLst>
            <pc:docMk/>
            <pc:sldMk cId="1313563609" sldId="394"/>
            <ac:spMk id="45" creationId="{2197506E-E092-47B1-A3C7-ACB0D0CEBD69}"/>
          </ac:spMkLst>
        </pc:spChg>
        <pc:spChg chg="mod">
          <ac:chgData name="Lauren" userId="c6812f8a-336a-4c1f-8a76-03c3b730a84d" providerId="ADAL" clId="{44447A71-EACF-433D-8231-75E851FAD0FF}" dt="2021-04-09T20:59:13.082" v="1812" actId="20577"/>
          <ac:spMkLst>
            <pc:docMk/>
            <pc:sldMk cId="1313563609" sldId="394"/>
            <ac:spMk id="46" creationId="{9849AC37-DCC3-4DAB-B250-1AF9D44A8160}"/>
          </ac:spMkLst>
        </pc:spChg>
        <pc:spChg chg="mod">
          <ac:chgData name="Lauren" userId="c6812f8a-336a-4c1f-8a76-03c3b730a84d" providerId="ADAL" clId="{44447A71-EACF-433D-8231-75E851FAD0FF}" dt="2021-04-09T20:59:09.729" v="1811" actId="20577"/>
          <ac:spMkLst>
            <pc:docMk/>
            <pc:sldMk cId="1313563609" sldId="394"/>
            <ac:spMk id="47" creationId="{57E8F2F2-E98A-488C-8331-75E8B4073EF8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48" creationId="{219DA15C-BAB2-4739-B196-193B53B0D6FC}"/>
          </ac:spMkLst>
        </pc:spChg>
        <pc:spChg chg="add del mod">
          <ac:chgData name="Lauren" userId="c6812f8a-336a-4c1f-8a76-03c3b730a84d" providerId="ADAL" clId="{44447A71-EACF-433D-8231-75E851FAD0FF}" dt="2021-04-09T19:30:33.866" v="1217" actId="1076"/>
          <ac:spMkLst>
            <pc:docMk/>
            <pc:sldMk cId="1313563609" sldId="394"/>
            <ac:spMk id="49" creationId="{447C8426-43C9-4D28-BDDD-512D667A1470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50" creationId="{F8C63E5E-3F89-44AA-99DB-77E9E663A757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51" creationId="{5CDF8544-5A62-4675-AD25-CB79460F8390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52" creationId="{FB833070-CBEA-46E6-A80E-0194DB3A294F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53" creationId="{D7CD863F-EE71-4527-B2B9-5CBBD441C54C}"/>
          </ac:spMkLst>
        </pc:spChg>
        <pc:spChg chg="mod">
          <ac:chgData name="Lauren" userId="c6812f8a-336a-4c1f-8a76-03c3b730a84d" providerId="ADAL" clId="{44447A71-EACF-433D-8231-75E851FAD0FF}" dt="2021-04-09T19:17:25.983" v="924" actId="1035"/>
          <ac:spMkLst>
            <pc:docMk/>
            <pc:sldMk cId="1313563609" sldId="394"/>
            <ac:spMk id="54" creationId="{772E812D-53C9-4D52-91FD-F3848903949C}"/>
          </ac:spMkLst>
        </pc:spChg>
        <pc:spChg chg="add mod">
          <ac:chgData name="Lauren" userId="c6812f8a-336a-4c1f-8a76-03c3b730a84d" providerId="ADAL" clId="{44447A71-EACF-433D-8231-75E851FAD0FF}" dt="2021-04-09T19:18:12.890" v="931" actId="571"/>
          <ac:spMkLst>
            <pc:docMk/>
            <pc:sldMk cId="1313563609" sldId="394"/>
            <ac:spMk id="55" creationId="{2E5EF0AD-09BA-4C10-9383-EE8F341870BD}"/>
          </ac:spMkLst>
        </pc:spChg>
        <pc:spChg chg="mod">
          <ac:chgData name="Lauren" userId="c6812f8a-336a-4c1f-8a76-03c3b730a84d" providerId="ADAL" clId="{44447A71-EACF-433D-8231-75E851FAD0FF}" dt="2021-04-09T19:30:26.836" v="1211" actId="1076"/>
          <ac:spMkLst>
            <pc:docMk/>
            <pc:sldMk cId="1313563609" sldId="394"/>
            <ac:spMk id="56" creationId="{618CD16C-74A4-4F98-8FAF-B9A1900179D1}"/>
          </ac:spMkLst>
        </pc:spChg>
        <pc:spChg chg="add mod">
          <ac:chgData name="Lauren" userId="c6812f8a-336a-4c1f-8a76-03c3b730a84d" providerId="ADAL" clId="{44447A71-EACF-433D-8231-75E851FAD0FF}" dt="2021-04-09T19:18:12.890" v="931" actId="571"/>
          <ac:spMkLst>
            <pc:docMk/>
            <pc:sldMk cId="1313563609" sldId="394"/>
            <ac:spMk id="57" creationId="{2C075851-CFDB-48D8-BE40-E864CC37E51D}"/>
          </ac:spMkLst>
        </pc:spChg>
        <pc:spChg chg="add del mod">
          <ac:chgData name="Lauren" userId="c6812f8a-336a-4c1f-8a76-03c3b730a84d" providerId="ADAL" clId="{44447A71-EACF-433D-8231-75E851FAD0FF}" dt="2021-04-09T19:22:31.129" v="1086" actId="478"/>
          <ac:spMkLst>
            <pc:docMk/>
            <pc:sldMk cId="1313563609" sldId="394"/>
            <ac:spMk id="65" creationId="{37A07C50-DA84-4E2C-A16B-C48D9A9D1666}"/>
          </ac:spMkLst>
        </pc:spChg>
        <pc:spChg chg="add mod">
          <ac:chgData name="Lauren" userId="c6812f8a-336a-4c1f-8a76-03c3b730a84d" providerId="ADAL" clId="{44447A71-EACF-433D-8231-75E851FAD0FF}" dt="2021-04-09T20:00:05.740" v="1778" actId="553"/>
          <ac:spMkLst>
            <pc:docMk/>
            <pc:sldMk cId="1313563609" sldId="394"/>
            <ac:spMk id="66" creationId="{FC52F3A4-304F-4B24-A68D-9C94A36A7B5B}"/>
          </ac:spMkLst>
        </pc:spChg>
        <pc:spChg chg="add mod">
          <ac:chgData name="Lauren" userId="c6812f8a-336a-4c1f-8a76-03c3b730a84d" providerId="ADAL" clId="{44447A71-EACF-433D-8231-75E851FAD0FF}" dt="2021-04-09T20:00:22.223" v="1780" actId="552"/>
          <ac:spMkLst>
            <pc:docMk/>
            <pc:sldMk cId="1313563609" sldId="394"/>
            <ac:spMk id="67" creationId="{B48BF124-7EFF-4100-89FF-9F8742333DF0}"/>
          </ac:spMkLst>
        </pc:spChg>
        <pc:spChg chg="add del">
          <ac:chgData name="Lauren" userId="c6812f8a-336a-4c1f-8a76-03c3b730a84d" providerId="ADAL" clId="{44447A71-EACF-433D-8231-75E851FAD0FF}" dt="2021-04-09T19:26:14.645" v="1151" actId="22"/>
          <ac:spMkLst>
            <pc:docMk/>
            <pc:sldMk cId="1313563609" sldId="394"/>
            <ac:spMk id="68" creationId="{E75AB82A-CE0A-4A3B-9C4F-2492ECC52751}"/>
          </ac:spMkLst>
        </pc:spChg>
        <pc:spChg chg="add mod">
          <ac:chgData name="Lauren" userId="c6812f8a-336a-4c1f-8a76-03c3b730a84d" providerId="ADAL" clId="{44447A71-EACF-433D-8231-75E851FAD0FF}" dt="2021-04-09T23:36:45.372" v="2806" actId="20577"/>
          <ac:spMkLst>
            <pc:docMk/>
            <pc:sldMk cId="1313563609" sldId="394"/>
            <ac:spMk id="69" creationId="{2941BA1D-51C8-467C-B616-5086C9DB4AA8}"/>
          </ac:spMkLst>
        </pc:spChg>
        <pc:spChg chg="add mod">
          <ac:chgData name="Lauren" userId="c6812f8a-336a-4c1f-8a76-03c3b730a84d" providerId="ADAL" clId="{44447A71-EACF-433D-8231-75E851FAD0FF}" dt="2021-04-09T21:41:19.590" v="2240" actId="1076"/>
          <ac:spMkLst>
            <pc:docMk/>
            <pc:sldMk cId="1313563609" sldId="394"/>
            <ac:spMk id="70" creationId="{09BD2BF6-3327-47D2-8B16-5801B5746327}"/>
          </ac:spMkLst>
        </pc:spChg>
        <pc:spChg chg="add del mod">
          <ac:chgData name="Lauren" userId="c6812f8a-336a-4c1f-8a76-03c3b730a84d" providerId="ADAL" clId="{44447A71-EACF-433D-8231-75E851FAD0FF}" dt="2021-04-09T19:28:04.901" v="1172" actId="478"/>
          <ac:spMkLst>
            <pc:docMk/>
            <pc:sldMk cId="1313563609" sldId="394"/>
            <ac:spMk id="71" creationId="{F5F87F97-D847-4EFA-B5EC-97BF41A654AA}"/>
          </ac:spMkLst>
        </pc:spChg>
        <pc:spChg chg="add del">
          <ac:chgData name="Lauren" userId="c6812f8a-336a-4c1f-8a76-03c3b730a84d" providerId="ADAL" clId="{44447A71-EACF-433D-8231-75E851FAD0FF}" dt="2021-04-09T19:28:02.542" v="1171" actId="22"/>
          <ac:spMkLst>
            <pc:docMk/>
            <pc:sldMk cId="1313563609" sldId="394"/>
            <ac:spMk id="72" creationId="{F7CE68F7-8AE4-4B64-8B79-BF8A84F13CB0}"/>
          </ac:spMkLst>
        </pc:spChg>
        <pc:spChg chg="add del mod">
          <ac:chgData name="Lauren" userId="c6812f8a-336a-4c1f-8a76-03c3b730a84d" providerId="ADAL" clId="{44447A71-EACF-433D-8231-75E851FAD0FF}" dt="2021-04-09T19:30:21.215" v="1207" actId="478"/>
          <ac:spMkLst>
            <pc:docMk/>
            <pc:sldMk cId="1313563609" sldId="394"/>
            <ac:spMk id="73" creationId="{05F58DA8-441C-4194-B552-B81E2DA5917A}"/>
          </ac:spMkLst>
        </pc:spChg>
        <pc:spChg chg="add mod">
          <ac:chgData name="Lauren" userId="c6812f8a-336a-4c1f-8a76-03c3b730a84d" providerId="ADAL" clId="{44447A71-EACF-433D-8231-75E851FAD0FF}" dt="2021-04-09T23:36:36.684" v="2793" actId="20577"/>
          <ac:spMkLst>
            <pc:docMk/>
            <pc:sldMk cId="1313563609" sldId="394"/>
            <ac:spMk id="74" creationId="{A693578F-10EA-4B36-94FA-729C853EAC8F}"/>
          </ac:spMkLst>
        </pc:spChg>
        <pc:spChg chg="add mod">
          <ac:chgData name="Lauren" userId="c6812f8a-336a-4c1f-8a76-03c3b730a84d" providerId="ADAL" clId="{44447A71-EACF-433D-8231-75E851FAD0FF}" dt="2021-04-09T20:59:42.414" v="1838" actId="20577"/>
          <ac:spMkLst>
            <pc:docMk/>
            <pc:sldMk cId="1313563609" sldId="394"/>
            <ac:spMk id="75" creationId="{E4554A83-E2FD-46C2-936E-1DFB802D68A5}"/>
          </ac:spMkLst>
        </pc:spChg>
        <pc:spChg chg="add mod">
          <ac:chgData name="Lauren" userId="c6812f8a-336a-4c1f-8a76-03c3b730a84d" providerId="ADAL" clId="{44447A71-EACF-433D-8231-75E851FAD0FF}" dt="2021-04-09T21:42:56.909" v="2280" actId="20577"/>
          <ac:spMkLst>
            <pc:docMk/>
            <pc:sldMk cId="1313563609" sldId="394"/>
            <ac:spMk id="76" creationId="{3C775DEE-5B26-446D-9965-D389940C3541}"/>
          </ac:spMkLst>
        </pc:spChg>
        <pc:grpChg chg="mod">
          <ac:chgData name="Lauren" userId="c6812f8a-336a-4c1f-8a76-03c3b730a84d" providerId="ADAL" clId="{44447A71-EACF-433D-8231-75E851FAD0FF}" dt="2021-04-09T19:17:25.983" v="924" actId="1035"/>
          <ac:grpSpMkLst>
            <pc:docMk/>
            <pc:sldMk cId="1313563609" sldId="394"/>
            <ac:grpSpMk id="58" creationId="{F1F01DB4-2DFD-456F-8CBD-97E82853E68B}"/>
          </ac:grpSpMkLst>
        </pc:grpChg>
        <pc:graphicFrameChg chg="add del mod">
          <ac:chgData name="Lauren" userId="c6812f8a-336a-4c1f-8a76-03c3b730a84d" providerId="ADAL" clId="{44447A71-EACF-433D-8231-75E851FAD0FF}" dt="2021-04-09T19:29:30.209" v="1182" actId="478"/>
          <ac:graphicFrameMkLst>
            <pc:docMk/>
            <pc:sldMk cId="1313563609" sldId="394"/>
            <ac:graphicFrameMk id="40" creationId="{EE013386-B60F-4C8E-85EE-6BD7AD74C361}"/>
          </ac:graphicFrameMkLst>
        </pc:graphicFrameChg>
        <pc:cxnChg chg="add del mod">
          <ac:chgData name="Lauren" userId="c6812f8a-336a-4c1f-8a76-03c3b730a84d" providerId="ADAL" clId="{44447A71-EACF-433D-8231-75E851FAD0FF}" dt="2021-04-09T19:56:54.941" v="1735" actId="478"/>
          <ac:cxnSpMkLst>
            <pc:docMk/>
            <pc:sldMk cId="1313563609" sldId="394"/>
            <ac:cxnSpMk id="19" creationId="{2C5DE159-5A90-4E38-9350-347882BD9206}"/>
          </ac:cxnSpMkLst>
        </pc:cxnChg>
        <pc:cxnChg chg="add del mod">
          <ac:chgData name="Lauren" userId="c6812f8a-336a-4c1f-8a76-03c3b730a84d" providerId="ADAL" clId="{44447A71-EACF-433D-8231-75E851FAD0FF}" dt="2021-04-09T19:56:58.950" v="1737" actId="478"/>
          <ac:cxnSpMkLst>
            <pc:docMk/>
            <pc:sldMk cId="1313563609" sldId="394"/>
            <ac:cxnSpMk id="77" creationId="{95B600B0-E079-46CA-83D9-6E58A893C4FE}"/>
          </ac:cxnSpMkLst>
        </pc:cxnChg>
        <pc:cxnChg chg="add mod">
          <ac:chgData name="Lauren" userId="c6812f8a-336a-4c1f-8a76-03c3b730a84d" providerId="ADAL" clId="{44447A71-EACF-433D-8231-75E851FAD0FF}" dt="2021-04-09T20:00:42.562" v="1781" actId="552"/>
          <ac:cxnSpMkLst>
            <pc:docMk/>
            <pc:sldMk cId="1313563609" sldId="394"/>
            <ac:cxnSpMk id="78" creationId="{E7FCEC90-71B6-4BB8-93C2-FB8927F85B47}"/>
          </ac:cxnSpMkLst>
        </pc:cxnChg>
        <pc:cxnChg chg="add del mod">
          <ac:chgData name="Lauren" userId="c6812f8a-336a-4c1f-8a76-03c3b730a84d" providerId="ADAL" clId="{44447A71-EACF-433D-8231-75E851FAD0FF}" dt="2021-04-09T21:43:42.150" v="2284" actId="478"/>
          <ac:cxnSpMkLst>
            <pc:docMk/>
            <pc:sldMk cId="1313563609" sldId="394"/>
            <ac:cxnSpMk id="79" creationId="{79E2BE40-CC62-4EFE-8298-9CE7B3555790}"/>
          </ac:cxnSpMkLst>
        </pc:cxnChg>
        <pc:cxnChg chg="add del mod">
          <ac:chgData name="Lauren" userId="c6812f8a-336a-4c1f-8a76-03c3b730a84d" providerId="ADAL" clId="{44447A71-EACF-433D-8231-75E851FAD0FF}" dt="2021-04-09T19:58:30.747" v="1753" actId="478"/>
          <ac:cxnSpMkLst>
            <pc:docMk/>
            <pc:sldMk cId="1313563609" sldId="394"/>
            <ac:cxnSpMk id="80" creationId="{AA4B0EDF-EDC6-41CE-A393-D9339BD7128D}"/>
          </ac:cxnSpMkLst>
        </pc:cxnChg>
        <pc:cxnChg chg="add del mod">
          <ac:chgData name="Lauren" userId="c6812f8a-336a-4c1f-8a76-03c3b730a84d" providerId="ADAL" clId="{44447A71-EACF-433D-8231-75E851FAD0FF}" dt="2021-04-09T19:58:32.195" v="1754" actId="478"/>
          <ac:cxnSpMkLst>
            <pc:docMk/>
            <pc:sldMk cId="1313563609" sldId="394"/>
            <ac:cxnSpMk id="81" creationId="{275F3F76-DF99-4D27-A5D2-C162232E4758}"/>
          </ac:cxnSpMkLst>
        </pc:cxnChg>
        <pc:cxnChg chg="add mod">
          <ac:chgData name="Lauren" userId="c6812f8a-336a-4c1f-8a76-03c3b730a84d" providerId="ADAL" clId="{44447A71-EACF-433D-8231-75E851FAD0FF}" dt="2021-04-09T20:02:22.498" v="1791" actId="14100"/>
          <ac:cxnSpMkLst>
            <pc:docMk/>
            <pc:sldMk cId="1313563609" sldId="394"/>
            <ac:cxnSpMk id="82" creationId="{19A4C873-1CF5-49B3-88C3-97DB94038CA7}"/>
          </ac:cxnSpMkLst>
        </pc:cxnChg>
        <pc:cxnChg chg="add del mod">
          <ac:chgData name="Lauren" userId="c6812f8a-336a-4c1f-8a76-03c3b730a84d" providerId="ADAL" clId="{44447A71-EACF-433D-8231-75E851FAD0FF}" dt="2021-04-09T21:44:01.266" v="2290" actId="478"/>
          <ac:cxnSpMkLst>
            <pc:docMk/>
            <pc:sldMk cId="1313563609" sldId="394"/>
            <ac:cxnSpMk id="83" creationId="{1FAE1B99-CF94-4A7C-AB6D-E33EF236249C}"/>
          </ac:cxnSpMkLst>
        </pc:cxnChg>
        <pc:cxnChg chg="add mod">
          <ac:chgData name="Lauren" userId="c6812f8a-336a-4c1f-8a76-03c3b730a84d" providerId="ADAL" clId="{44447A71-EACF-433D-8231-75E851FAD0FF}" dt="2021-04-09T20:00:42.562" v="1781" actId="552"/>
          <ac:cxnSpMkLst>
            <pc:docMk/>
            <pc:sldMk cId="1313563609" sldId="394"/>
            <ac:cxnSpMk id="84" creationId="{A53DEB7C-DB17-4BBC-B6A4-BE92455C1E15}"/>
          </ac:cxnSpMkLst>
        </pc:cxnChg>
        <pc:cxnChg chg="add mod">
          <ac:chgData name="Lauren" userId="c6812f8a-336a-4c1f-8a76-03c3b730a84d" providerId="ADAL" clId="{44447A71-EACF-433D-8231-75E851FAD0FF}" dt="2021-04-09T20:02:40.110" v="1792" actId="14100"/>
          <ac:cxnSpMkLst>
            <pc:docMk/>
            <pc:sldMk cId="1313563609" sldId="394"/>
            <ac:cxnSpMk id="85" creationId="{0501E662-0592-4D42-86E8-D8E94FEC2D81}"/>
          </ac:cxnSpMkLst>
        </pc:cxnChg>
        <pc:cxnChg chg="add del mod">
          <ac:chgData name="Lauren" userId="c6812f8a-336a-4c1f-8a76-03c3b730a84d" providerId="ADAL" clId="{44447A71-EACF-433D-8231-75E851FAD0FF}" dt="2021-04-09T19:58:13.138" v="1751" actId="478"/>
          <ac:cxnSpMkLst>
            <pc:docMk/>
            <pc:sldMk cId="1313563609" sldId="394"/>
            <ac:cxnSpMk id="95" creationId="{AC881C01-4483-4E2F-9524-18EACD80CD23}"/>
          </ac:cxnSpMkLst>
        </pc:cxnChg>
        <pc:cxnChg chg="add mod">
          <ac:chgData name="Lauren" userId="c6812f8a-336a-4c1f-8a76-03c3b730a84d" providerId="ADAL" clId="{44447A71-EACF-433D-8231-75E851FAD0FF}" dt="2021-04-09T20:03:03.826" v="1795" actId="14100"/>
          <ac:cxnSpMkLst>
            <pc:docMk/>
            <pc:sldMk cId="1313563609" sldId="394"/>
            <ac:cxnSpMk id="97" creationId="{CD2FB776-4268-4DBF-A648-A05121740FA8}"/>
          </ac:cxnSpMkLst>
        </pc:cxnChg>
        <pc:cxnChg chg="add mod">
          <ac:chgData name="Lauren" userId="c6812f8a-336a-4c1f-8a76-03c3b730a84d" providerId="ADAL" clId="{44447A71-EACF-433D-8231-75E851FAD0FF}" dt="2021-04-09T21:41:29.054" v="2242" actId="14100"/>
          <ac:cxnSpMkLst>
            <pc:docMk/>
            <pc:sldMk cId="1313563609" sldId="394"/>
            <ac:cxnSpMk id="98" creationId="{35AE857C-DD01-4BFE-9777-96DF2A084AAF}"/>
          </ac:cxnSpMkLst>
        </pc:cxnChg>
        <pc:cxnChg chg="add mod">
          <ac:chgData name="Lauren" userId="c6812f8a-336a-4c1f-8a76-03c3b730a84d" providerId="ADAL" clId="{44447A71-EACF-433D-8231-75E851FAD0FF}" dt="2021-04-09T20:00:05.740" v="1778" actId="553"/>
          <ac:cxnSpMkLst>
            <pc:docMk/>
            <pc:sldMk cId="1313563609" sldId="394"/>
            <ac:cxnSpMk id="101" creationId="{E125D12A-F5C1-4505-AF1A-569AF288D83E}"/>
          </ac:cxnSpMkLst>
        </pc:cxnChg>
        <pc:cxnChg chg="add del mod">
          <ac:chgData name="Lauren" userId="c6812f8a-336a-4c1f-8a76-03c3b730a84d" providerId="ADAL" clId="{44447A71-EACF-433D-8231-75E851FAD0FF}" dt="2021-04-09T20:01:59.450" v="1788" actId="478"/>
          <ac:cxnSpMkLst>
            <pc:docMk/>
            <pc:sldMk cId="1313563609" sldId="394"/>
            <ac:cxnSpMk id="105" creationId="{DBF531C0-D17F-415D-BEF9-87B32AF4F739}"/>
          </ac:cxnSpMkLst>
        </pc:cxnChg>
        <pc:cxnChg chg="add del mod">
          <ac:chgData name="Lauren" userId="c6812f8a-336a-4c1f-8a76-03c3b730a84d" providerId="ADAL" clId="{44447A71-EACF-433D-8231-75E851FAD0FF}" dt="2021-04-09T21:44:16.850" v="2296" actId="478"/>
          <ac:cxnSpMkLst>
            <pc:docMk/>
            <pc:sldMk cId="1313563609" sldId="394"/>
            <ac:cxnSpMk id="112" creationId="{6A7E9729-BFE3-4935-97BB-1C6D3EF8FB7E}"/>
          </ac:cxnSpMkLst>
        </pc:cxnChg>
        <pc:cxnChg chg="add del mod">
          <ac:chgData name="Lauren" userId="c6812f8a-336a-4c1f-8a76-03c3b730a84d" providerId="ADAL" clId="{44447A71-EACF-433D-8231-75E851FAD0FF}" dt="2021-04-09T21:44:16.079" v="2295" actId="478"/>
          <ac:cxnSpMkLst>
            <pc:docMk/>
            <pc:sldMk cId="1313563609" sldId="394"/>
            <ac:cxnSpMk id="116" creationId="{3F88652E-3B62-4A15-B29B-70545DC37C2B}"/>
          </ac:cxnSpMkLst>
        </pc:cxnChg>
        <pc:cxnChg chg="add mod">
          <ac:chgData name="Lauren" userId="c6812f8a-336a-4c1f-8a76-03c3b730a84d" providerId="ADAL" clId="{44447A71-EACF-433D-8231-75E851FAD0FF}" dt="2021-04-09T21:42:20.308" v="2248" actId="13822"/>
          <ac:cxnSpMkLst>
            <pc:docMk/>
            <pc:sldMk cId="1313563609" sldId="394"/>
            <ac:cxnSpMk id="119" creationId="{1EB9488A-50C4-439A-A75C-33D21E093358}"/>
          </ac:cxnSpMkLst>
        </pc:cxnChg>
        <pc:cxnChg chg="add mod">
          <ac:chgData name="Lauren" userId="c6812f8a-336a-4c1f-8a76-03c3b730a84d" providerId="ADAL" clId="{44447A71-EACF-433D-8231-75E851FAD0FF}" dt="2021-04-09T21:43:44.522" v="2285" actId="13822"/>
          <ac:cxnSpMkLst>
            <pc:docMk/>
            <pc:sldMk cId="1313563609" sldId="394"/>
            <ac:cxnSpMk id="122" creationId="{2D0015EE-D175-4E95-9029-913B936555DB}"/>
          </ac:cxnSpMkLst>
        </pc:cxnChg>
        <pc:cxnChg chg="add mod">
          <ac:chgData name="Lauren" userId="c6812f8a-336a-4c1f-8a76-03c3b730a84d" providerId="ADAL" clId="{44447A71-EACF-433D-8231-75E851FAD0FF}" dt="2021-04-09T21:44:09.620" v="2292" actId="14100"/>
          <ac:cxnSpMkLst>
            <pc:docMk/>
            <pc:sldMk cId="1313563609" sldId="394"/>
            <ac:cxnSpMk id="124" creationId="{79CB26E8-9C6A-4D9D-AD68-E422E2D289D5}"/>
          </ac:cxnSpMkLst>
        </pc:cxnChg>
        <pc:cxnChg chg="add mod">
          <ac:chgData name="Lauren" userId="c6812f8a-336a-4c1f-8a76-03c3b730a84d" providerId="ADAL" clId="{44447A71-EACF-433D-8231-75E851FAD0FF}" dt="2021-04-09T21:44:44.059" v="2304" actId="14100"/>
          <ac:cxnSpMkLst>
            <pc:docMk/>
            <pc:sldMk cId="1313563609" sldId="394"/>
            <ac:cxnSpMk id="129" creationId="{4226BDBA-F4DE-4CE2-88A0-826445300CD0}"/>
          </ac:cxnSpMkLst>
        </pc:cxnChg>
        <pc:cxnChg chg="add mod">
          <ac:chgData name="Lauren" userId="c6812f8a-336a-4c1f-8a76-03c3b730a84d" providerId="ADAL" clId="{44447A71-EACF-433D-8231-75E851FAD0FF}" dt="2021-04-09T21:44:28.775" v="2300" actId="14100"/>
          <ac:cxnSpMkLst>
            <pc:docMk/>
            <pc:sldMk cId="1313563609" sldId="394"/>
            <ac:cxnSpMk id="130" creationId="{56A0FDCD-899F-4139-A710-838F6832F115}"/>
          </ac:cxnSpMkLst>
        </pc:cxnChg>
      </pc:sldChg>
      <pc:sldChg chg="del">
        <pc:chgData name="Lauren" userId="c6812f8a-336a-4c1f-8a76-03c3b730a84d" providerId="ADAL" clId="{44447A71-EACF-433D-8231-75E851FAD0FF}" dt="2021-04-09T19:33:31.252" v="1265" actId="47"/>
        <pc:sldMkLst>
          <pc:docMk/>
          <pc:sldMk cId="3494580959" sldId="944"/>
        </pc:sldMkLst>
      </pc:sldChg>
      <pc:sldChg chg="del">
        <pc:chgData name="Lauren" userId="c6812f8a-336a-4c1f-8a76-03c3b730a84d" providerId="ADAL" clId="{44447A71-EACF-433D-8231-75E851FAD0FF}" dt="2021-04-09T18:07:04.309" v="19" actId="47"/>
        <pc:sldMkLst>
          <pc:docMk/>
          <pc:sldMk cId="895274736" sldId="955"/>
        </pc:sldMkLst>
      </pc:sldChg>
      <pc:sldChg chg="del">
        <pc:chgData name="Lauren" userId="c6812f8a-336a-4c1f-8a76-03c3b730a84d" providerId="ADAL" clId="{44447A71-EACF-433D-8231-75E851FAD0FF}" dt="2021-04-09T19:10:01.510" v="722" actId="47"/>
        <pc:sldMkLst>
          <pc:docMk/>
          <pc:sldMk cId="106179911" sldId="958"/>
        </pc:sldMkLst>
      </pc:sldChg>
      <pc:sldChg chg="del">
        <pc:chgData name="Lauren" userId="c6812f8a-336a-4c1f-8a76-03c3b730a84d" providerId="ADAL" clId="{44447A71-EACF-433D-8231-75E851FAD0FF}" dt="2021-04-09T18:14:25.606" v="116" actId="47"/>
        <pc:sldMkLst>
          <pc:docMk/>
          <pc:sldMk cId="42099469" sldId="959"/>
        </pc:sldMkLst>
      </pc:sldChg>
      <pc:sldChg chg="del">
        <pc:chgData name="Lauren" userId="c6812f8a-336a-4c1f-8a76-03c3b730a84d" providerId="ADAL" clId="{44447A71-EACF-433D-8231-75E851FAD0FF}" dt="2021-04-09T18:07:15.733" v="20" actId="47"/>
        <pc:sldMkLst>
          <pc:docMk/>
          <pc:sldMk cId="232221493" sldId="960"/>
        </pc:sldMkLst>
      </pc:sldChg>
      <pc:sldChg chg="del">
        <pc:chgData name="Lauren" userId="c6812f8a-336a-4c1f-8a76-03c3b730a84d" providerId="ADAL" clId="{44447A71-EACF-433D-8231-75E851FAD0FF}" dt="2021-04-09T18:21:13.524" v="177" actId="47"/>
        <pc:sldMkLst>
          <pc:docMk/>
          <pc:sldMk cId="2407254084" sldId="961"/>
        </pc:sldMkLst>
      </pc:sldChg>
      <pc:sldChg chg="del">
        <pc:chgData name="Lauren" userId="c6812f8a-336a-4c1f-8a76-03c3b730a84d" providerId="ADAL" clId="{44447A71-EACF-433D-8231-75E851FAD0FF}" dt="2021-04-09T18:07:17.863" v="21" actId="47"/>
        <pc:sldMkLst>
          <pc:docMk/>
          <pc:sldMk cId="259631450" sldId="1136"/>
        </pc:sldMkLst>
      </pc:sldChg>
      <pc:sldChg chg="del">
        <pc:chgData name="Lauren" userId="c6812f8a-336a-4c1f-8a76-03c3b730a84d" providerId="ADAL" clId="{44447A71-EACF-433D-8231-75E851FAD0FF}" dt="2021-04-09T19:05:22.546" v="619" actId="47"/>
        <pc:sldMkLst>
          <pc:docMk/>
          <pc:sldMk cId="545070959" sldId="11195"/>
        </pc:sldMkLst>
      </pc:sldChg>
      <pc:sldChg chg="del">
        <pc:chgData name="Lauren" userId="c6812f8a-336a-4c1f-8a76-03c3b730a84d" providerId="ADAL" clId="{44447A71-EACF-433D-8231-75E851FAD0FF}" dt="2021-04-09T19:10:00.621" v="719" actId="47"/>
        <pc:sldMkLst>
          <pc:docMk/>
          <pc:sldMk cId="3114907670" sldId="11196"/>
        </pc:sldMkLst>
      </pc:sldChg>
      <pc:sldChg chg="del">
        <pc:chgData name="Lauren" userId="c6812f8a-336a-4c1f-8a76-03c3b730a84d" providerId="ADAL" clId="{44447A71-EACF-433D-8231-75E851FAD0FF}" dt="2021-04-09T19:10:00.906" v="720" actId="47"/>
        <pc:sldMkLst>
          <pc:docMk/>
          <pc:sldMk cId="883074964" sldId="11197"/>
        </pc:sldMkLst>
      </pc:sldChg>
      <pc:sldChg chg="del">
        <pc:chgData name="Lauren" userId="c6812f8a-336a-4c1f-8a76-03c3b730a84d" providerId="ADAL" clId="{44447A71-EACF-433D-8231-75E851FAD0FF}" dt="2021-04-09T18:21:24.276" v="178" actId="47"/>
        <pc:sldMkLst>
          <pc:docMk/>
          <pc:sldMk cId="2837743470" sldId="11198"/>
        </pc:sldMkLst>
      </pc:sldChg>
      <pc:sldChg chg="del">
        <pc:chgData name="Lauren" userId="c6812f8a-336a-4c1f-8a76-03c3b730a84d" providerId="ADAL" clId="{44447A71-EACF-433D-8231-75E851FAD0FF}" dt="2021-04-09T19:05:24.078" v="620" actId="47"/>
        <pc:sldMkLst>
          <pc:docMk/>
          <pc:sldMk cId="591787219" sldId="11199"/>
        </pc:sldMkLst>
      </pc:sldChg>
      <pc:sldChg chg="del">
        <pc:chgData name="Lauren" userId="c6812f8a-336a-4c1f-8a76-03c3b730a84d" providerId="ADAL" clId="{44447A71-EACF-433D-8231-75E851FAD0FF}" dt="2021-04-09T18:12:55.147" v="33" actId="47"/>
        <pc:sldMkLst>
          <pc:docMk/>
          <pc:sldMk cId="1848818234" sldId="11204"/>
        </pc:sldMkLst>
      </pc:sldChg>
      <pc:sldChg chg="del">
        <pc:chgData name="Lauren" userId="c6812f8a-336a-4c1f-8a76-03c3b730a84d" providerId="ADAL" clId="{44447A71-EACF-433D-8231-75E851FAD0FF}" dt="2021-04-09T19:10:01.823" v="723" actId="47"/>
        <pc:sldMkLst>
          <pc:docMk/>
          <pc:sldMk cId="942803442" sldId="11205"/>
        </pc:sldMkLst>
      </pc:sldChg>
      <pc:sldChg chg="del">
        <pc:chgData name="Lauren" userId="c6812f8a-336a-4c1f-8a76-03c3b730a84d" providerId="ADAL" clId="{44447A71-EACF-433D-8231-75E851FAD0FF}" dt="2021-04-09T19:10:00.204" v="718" actId="47"/>
        <pc:sldMkLst>
          <pc:docMk/>
          <pc:sldMk cId="2781026800" sldId="11206"/>
        </pc:sldMkLst>
      </pc:sldChg>
      <pc:sldChg chg="addSp modSp mod">
        <pc:chgData name="Lauren" userId="c6812f8a-336a-4c1f-8a76-03c3b730a84d" providerId="ADAL" clId="{44447A71-EACF-433D-8231-75E851FAD0FF}" dt="2021-04-09T22:13:03.689" v="2586" actId="122"/>
        <pc:sldMkLst>
          <pc:docMk/>
          <pc:sldMk cId="401791426" sldId="11207"/>
        </pc:sldMkLst>
        <pc:spChg chg="mod">
          <ac:chgData name="Lauren" userId="c6812f8a-336a-4c1f-8a76-03c3b730a84d" providerId="ADAL" clId="{44447A71-EACF-433D-8231-75E851FAD0FF}" dt="2021-04-09T18:37:22.002" v="238" actId="20577"/>
          <ac:spMkLst>
            <pc:docMk/>
            <pc:sldMk cId="401791426" sldId="11207"/>
            <ac:spMk id="2" creationId="{919BF8C1-2F92-4F2A-9393-85CDAFFA7D27}"/>
          </ac:spMkLst>
        </pc:spChg>
        <pc:spChg chg="mod">
          <ac:chgData name="Lauren" userId="c6812f8a-336a-4c1f-8a76-03c3b730a84d" providerId="ADAL" clId="{44447A71-EACF-433D-8231-75E851FAD0FF}" dt="2021-04-09T22:11:18.174" v="2540" actId="20577"/>
          <ac:spMkLst>
            <pc:docMk/>
            <pc:sldMk cId="401791426" sldId="11207"/>
            <ac:spMk id="4" creationId="{8314966D-1644-482F-A494-C58FAF1113D8}"/>
          </ac:spMkLst>
        </pc:spChg>
        <pc:spChg chg="add mod ord">
          <ac:chgData name="Lauren" userId="c6812f8a-336a-4c1f-8a76-03c3b730a84d" providerId="ADAL" clId="{44447A71-EACF-433D-8231-75E851FAD0FF}" dt="2021-04-09T22:13:03.689" v="2586" actId="122"/>
          <ac:spMkLst>
            <pc:docMk/>
            <pc:sldMk cId="401791426" sldId="11207"/>
            <ac:spMk id="6" creationId="{F163EF15-E118-4E83-998C-D9B1D5F56FF9}"/>
          </ac:spMkLst>
        </pc:spChg>
      </pc:sldChg>
      <pc:sldChg chg="del">
        <pc:chgData name="Lauren" userId="c6812f8a-336a-4c1f-8a76-03c3b730a84d" providerId="ADAL" clId="{44447A71-EACF-433D-8231-75E851FAD0FF}" dt="2021-04-09T19:09:59.155" v="716" actId="47"/>
        <pc:sldMkLst>
          <pc:docMk/>
          <pc:sldMk cId="227494873" sldId="11208"/>
        </pc:sldMkLst>
      </pc:sldChg>
      <pc:sldChg chg="del">
        <pc:chgData name="Lauren" userId="c6812f8a-336a-4c1f-8a76-03c3b730a84d" providerId="ADAL" clId="{44447A71-EACF-433D-8231-75E851FAD0FF}" dt="2021-04-09T19:09:59.687" v="717" actId="47"/>
        <pc:sldMkLst>
          <pc:docMk/>
          <pc:sldMk cId="3047706875" sldId="11209"/>
        </pc:sldMkLst>
      </pc:sldChg>
      <pc:sldChg chg="del">
        <pc:chgData name="Lauren" userId="c6812f8a-336a-4c1f-8a76-03c3b730a84d" providerId="ADAL" clId="{44447A71-EACF-433D-8231-75E851FAD0FF}" dt="2021-04-09T21:00:08.696" v="1840" actId="47"/>
        <pc:sldMkLst>
          <pc:docMk/>
          <pc:sldMk cId="3527255851" sldId="11210"/>
        </pc:sldMkLst>
      </pc:sldChg>
      <pc:sldChg chg="del">
        <pc:chgData name="Lauren" userId="c6812f8a-336a-4c1f-8a76-03c3b730a84d" providerId="ADAL" clId="{44447A71-EACF-433D-8231-75E851FAD0FF}" dt="2021-04-09T21:00:07.998" v="1839" actId="47"/>
        <pc:sldMkLst>
          <pc:docMk/>
          <pc:sldMk cId="2216266119" sldId="11212"/>
        </pc:sldMkLst>
      </pc:sldChg>
      <pc:sldChg chg="del">
        <pc:chgData name="Lauren" userId="c6812f8a-336a-4c1f-8a76-03c3b730a84d" providerId="ADAL" clId="{44447A71-EACF-433D-8231-75E851FAD0FF}" dt="2021-04-09T19:10:02.061" v="724" actId="47"/>
        <pc:sldMkLst>
          <pc:docMk/>
          <pc:sldMk cId="3232380152" sldId="11214"/>
        </pc:sldMkLst>
      </pc:sldChg>
      <pc:sldChg chg="modSp add del mod ord chgLayout">
        <pc:chgData name="Lauren" userId="c6812f8a-336a-4c1f-8a76-03c3b730a84d" providerId="ADAL" clId="{44447A71-EACF-433D-8231-75E851FAD0FF}" dt="2021-04-09T21:26:06.873" v="1956" actId="47"/>
        <pc:sldMkLst>
          <pc:docMk/>
          <pc:sldMk cId="823683747" sldId="11215"/>
        </pc:sldMkLst>
        <pc:spChg chg="mod ord">
          <ac:chgData name="Lauren" userId="c6812f8a-336a-4c1f-8a76-03c3b730a84d" providerId="ADAL" clId="{44447A71-EACF-433D-8231-75E851FAD0FF}" dt="2021-04-09T19:10:11.473" v="727" actId="700"/>
          <ac:spMkLst>
            <pc:docMk/>
            <pc:sldMk cId="823683747" sldId="11215"/>
            <ac:spMk id="2" creationId="{AB855003-5239-4902-BC73-B6061E6F5672}"/>
          </ac:spMkLst>
        </pc:spChg>
        <pc:spChg chg="mod ord">
          <ac:chgData name="Lauren" userId="c6812f8a-336a-4c1f-8a76-03c3b730a84d" providerId="ADAL" clId="{44447A71-EACF-433D-8231-75E851FAD0FF}" dt="2021-04-09T19:10:11.473" v="727" actId="700"/>
          <ac:spMkLst>
            <pc:docMk/>
            <pc:sldMk cId="823683747" sldId="11215"/>
            <ac:spMk id="3" creationId="{7D0F8CBB-675D-436A-9F3B-6D2A529EB8FF}"/>
          </ac:spMkLst>
        </pc:spChg>
      </pc:sldChg>
      <pc:sldChg chg="addSp delSp modSp mod ord">
        <pc:chgData name="Lauren" userId="c6812f8a-336a-4c1f-8a76-03c3b730a84d" providerId="ADAL" clId="{44447A71-EACF-433D-8231-75E851FAD0FF}" dt="2021-04-09T21:55:39.389" v="2475" actId="20577"/>
        <pc:sldMkLst>
          <pc:docMk/>
          <pc:sldMk cId="3298189340" sldId="11216"/>
        </pc:sldMkLst>
        <pc:spChg chg="mod">
          <ac:chgData name="Lauren" userId="c6812f8a-336a-4c1f-8a76-03c3b730a84d" providerId="ADAL" clId="{44447A71-EACF-433D-8231-75E851FAD0FF}" dt="2021-04-09T21:55:39.389" v="2475" actId="20577"/>
          <ac:spMkLst>
            <pc:docMk/>
            <pc:sldMk cId="3298189340" sldId="11216"/>
            <ac:spMk id="2" creationId="{2AA579F4-35A2-4B10-809A-E8940899ABC0}"/>
          </ac:spMkLst>
        </pc:spChg>
        <pc:picChg chg="add mod modCrop">
          <ac:chgData name="Lauren" userId="c6812f8a-336a-4c1f-8a76-03c3b730a84d" providerId="ADAL" clId="{44447A71-EACF-433D-8231-75E851FAD0FF}" dt="2021-04-09T18:36:42.097" v="214" actId="1038"/>
          <ac:picMkLst>
            <pc:docMk/>
            <pc:sldMk cId="3298189340" sldId="11216"/>
            <ac:picMk id="5" creationId="{6AD32749-46F3-4198-9CFA-EEF18FCFEA5C}"/>
          </ac:picMkLst>
        </pc:picChg>
        <pc:picChg chg="del">
          <ac:chgData name="Lauren" userId="c6812f8a-336a-4c1f-8a76-03c3b730a84d" providerId="ADAL" clId="{44447A71-EACF-433D-8231-75E851FAD0FF}" dt="2021-04-09T18:15:45.286" v="118" actId="478"/>
          <ac:picMkLst>
            <pc:docMk/>
            <pc:sldMk cId="3298189340" sldId="11216"/>
            <ac:picMk id="29" creationId="{0715C7C0-76EF-4F0B-9C3A-994A22050C1E}"/>
          </ac:picMkLst>
        </pc:picChg>
      </pc:sldChg>
      <pc:sldChg chg="modSp mod ord">
        <pc:chgData name="Lauren" userId="c6812f8a-336a-4c1f-8a76-03c3b730a84d" providerId="ADAL" clId="{44447A71-EACF-433D-8231-75E851FAD0FF}" dt="2021-04-09T22:20:33.597" v="2752" actId="14734"/>
        <pc:sldMkLst>
          <pc:docMk/>
          <pc:sldMk cId="700020402" sldId="11217"/>
        </pc:sldMkLst>
        <pc:graphicFrameChg chg="mod modGraphic">
          <ac:chgData name="Lauren" userId="c6812f8a-336a-4c1f-8a76-03c3b730a84d" providerId="ADAL" clId="{44447A71-EACF-433D-8231-75E851FAD0FF}" dt="2021-04-09T22:20:33.597" v="2752" actId="14734"/>
          <ac:graphicFrameMkLst>
            <pc:docMk/>
            <pc:sldMk cId="700020402" sldId="11217"/>
            <ac:graphicFrameMk id="5" creationId="{90619ED6-F31F-40DB-956E-84FFBC55DFC1}"/>
          </ac:graphicFrameMkLst>
        </pc:graphicFrameChg>
      </pc:sldChg>
      <pc:sldChg chg="del">
        <pc:chgData name="Lauren" userId="c6812f8a-336a-4c1f-8a76-03c3b730a84d" providerId="ADAL" clId="{44447A71-EACF-433D-8231-75E851FAD0FF}" dt="2021-04-09T19:09:51.522" v="715" actId="47"/>
        <pc:sldMkLst>
          <pc:docMk/>
          <pc:sldMk cId="2430317038" sldId="11219"/>
        </pc:sldMkLst>
      </pc:sldChg>
      <pc:sldChg chg="del">
        <pc:chgData name="Lauren" userId="c6812f8a-336a-4c1f-8a76-03c3b730a84d" providerId="ADAL" clId="{44447A71-EACF-433D-8231-75E851FAD0FF}" dt="2021-04-09T18:21:11.241" v="176" actId="47"/>
        <pc:sldMkLst>
          <pc:docMk/>
          <pc:sldMk cId="1043647398" sldId="11220"/>
        </pc:sldMkLst>
      </pc:sldChg>
      <pc:sldChg chg="del">
        <pc:chgData name="Lauren" userId="c6812f8a-336a-4c1f-8a76-03c3b730a84d" providerId="ADAL" clId="{44447A71-EACF-433D-8231-75E851FAD0FF}" dt="2021-04-09T19:05:28.303" v="622" actId="47"/>
        <pc:sldMkLst>
          <pc:docMk/>
          <pc:sldMk cId="3223525002" sldId="11221"/>
        </pc:sldMkLst>
      </pc:sldChg>
      <pc:sldChg chg="modSp add del mod">
        <pc:chgData name="Lauren" userId="c6812f8a-336a-4c1f-8a76-03c3b730a84d" providerId="ADAL" clId="{44447A71-EACF-433D-8231-75E851FAD0FF}" dt="2021-04-09T19:45:06.597" v="1518" actId="47"/>
        <pc:sldMkLst>
          <pc:docMk/>
          <pc:sldMk cId="3057825835" sldId="11222"/>
        </pc:sldMkLst>
        <pc:spChg chg="mod">
          <ac:chgData name="Lauren" userId="c6812f8a-336a-4c1f-8a76-03c3b730a84d" providerId="ADAL" clId="{44447A71-EACF-433D-8231-75E851FAD0FF}" dt="2021-04-09T18:17:04.830" v="132" actId="1076"/>
          <ac:spMkLst>
            <pc:docMk/>
            <pc:sldMk cId="3057825835" sldId="11222"/>
            <ac:spMk id="6" creationId="{7CBED2A7-2670-47DE-A8C7-D3B52409D2FB}"/>
          </ac:spMkLst>
        </pc:spChg>
        <pc:spChg chg="mod">
          <ac:chgData name="Lauren" userId="c6812f8a-336a-4c1f-8a76-03c3b730a84d" providerId="ADAL" clId="{44447A71-EACF-433D-8231-75E851FAD0FF}" dt="2021-04-09T18:16:57.728" v="131" actId="207"/>
          <ac:spMkLst>
            <pc:docMk/>
            <pc:sldMk cId="3057825835" sldId="11222"/>
            <ac:spMk id="22" creationId="{D22ABFB4-B35C-4D97-80BD-787950F8488F}"/>
          </ac:spMkLst>
        </pc:spChg>
      </pc:sldChg>
      <pc:sldChg chg="modSp del mod ord">
        <pc:chgData name="Lauren" userId="c6812f8a-336a-4c1f-8a76-03c3b730a84d" providerId="ADAL" clId="{44447A71-EACF-433D-8231-75E851FAD0FF}" dt="2021-04-09T21:37:39.776" v="2226" actId="47"/>
        <pc:sldMkLst>
          <pc:docMk/>
          <pc:sldMk cId="3481890775" sldId="11223"/>
        </pc:sldMkLst>
        <pc:spChg chg="mod">
          <ac:chgData name="Lauren" userId="c6812f8a-336a-4c1f-8a76-03c3b730a84d" providerId="ADAL" clId="{44447A71-EACF-433D-8231-75E851FAD0FF}" dt="2021-04-09T21:31:07.605" v="2071" actId="20577"/>
          <ac:spMkLst>
            <pc:docMk/>
            <pc:sldMk cId="3481890775" sldId="11223"/>
            <ac:spMk id="2" creationId="{2AA579F4-35A2-4B10-809A-E8940899ABC0}"/>
          </ac:spMkLst>
        </pc:spChg>
      </pc:sldChg>
      <pc:sldChg chg="addSp modSp mod">
        <pc:chgData name="Lauren" userId="c6812f8a-336a-4c1f-8a76-03c3b730a84d" providerId="ADAL" clId="{44447A71-EACF-433D-8231-75E851FAD0FF}" dt="2021-04-09T22:13:19.664" v="2587" actId="14100"/>
        <pc:sldMkLst>
          <pc:docMk/>
          <pc:sldMk cId="2146842936" sldId="11224"/>
        </pc:sldMkLst>
        <pc:spChg chg="mod">
          <ac:chgData name="Lauren" userId="c6812f8a-336a-4c1f-8a76-03c3b730a84d" providerId="ADAL" clId="{44447A71-EACF-433D-8231-75E851FAD0FF}" dt="2021-04-09T18:35:56.995" v="198" actId="20577"/>
          <ac:spMkLst>
            <pc:docMk/>
            <pc:sldMk cId="2146842936" sldId="11224"/>
            <ac:spMk id="2" creationId="{7D380604-8076-416F-BC67-E9A14541F10F}"/>
          </ac:spMkLst>
        </pc:spChg>
        <pc:spChg chg="add mod">
          <ac:chgData name="Lauren" userId="c6812f8a-336a-4c1f-8a76-03c3b730a84d" providerId="ADAL" clId="{44447A71-EACF-433D-8231-75E851FAD0FF}" dt="2021-04-09T22:13:19.664" v="2587" actId="14100"/>
          <ac:spMkLst>
            <pc:docMk/>
            <pc:sldMk cId="2146842936" sldId="11224"/>
            <ac:spMk id="7" creationId="{FFC39ED2-988C-448A-A080-207F344F690D}"/>
          </ac:spMkLst>
        </pc:spChg>
        <pc:spChg chg="mod">
          <ac:chgData name="Lauren" userId="c6812f8a-336a-4c1f-8a76-03c3b730a84d" providerId="ADAL" clId="{44447A71-EACF-433D-8231-75E851FAD0FF}" dt="2021-04-09T18:14:17.503" v="115" actId="20577"/>
          <ac:spMkLst>
            <pc:docMk/>
            <pc:sldMk cId="2146842936" sldId="11224"/>
            <ac:spMk id="9" creationId="{3DA4C7CF-7183-477D-BC4F-BC957F56CA7F}"/>
          </ac:spMkLst>
        </pc:spChg>
      </pc:sldChg>
      <pc:sldChg chg="del">
        <pc:chgData name="Lauren" userId="c6812f8a-336a-4c1f-8a76-03c3b730a84d" providerId="ADAL" clId="{44447A71-EACF-433D-8231-75E851FAD0FF}" dt="2021-04-09T18:12:58.776" v="34" actId="47"/>
        <pc:sldMkLst>
          <pc:docMk/>
          <pc:sldMk cId="1418310502" sldId="11225"/>
        </pc:sldMkLst>
      </pc:sldChg>
      <pc:sldChg chg="del ord">
        <pc:chgData name="Lauren" userId="c6812f8a-336a-4c1f-8a76-03c3b730a84d" providerId="ADAL" clId="{44447A71-EACF-433D-8231-75E851FAD0FF}" dt="2021-04-09T21:00:41.453" v="1841" actId="47"/>
        <pc:sldMkLst>
          <pc:docMk/>
          <pc:sldMk cId="2775841448" sldId="11226"/>
        </pc:sldMkLst>
      </pc:sldChg>
      <pc:sldChg chg="del">
        <pc:chgData name="Lauren" userId="c6812f8a-336a-4c1f-8a76-03c3b730a84d" providerId="ADAL" clId="{44447A71-EACF-433D-8231-75E851FAD0FF}" dt="2021-04-09T19:10:01.159" v="721" actId="47"/>
        <pc:sldMkLst>
          <pc:docMk/>
          <pc:sldMk cId="2513807263" sldId="11227"/>
        </pc:sldMkLst>
      </pc:sldChg>
      <pc:sldChg chg="addSp delSp modSp mod modClrScheme chgLayout">
        <pc:chgData name="Lauren" userId="c6812f8a-336a-4c1f-8a76-03c3b730a84d" providerId="ADAL" clId="{44447A71-EACF-433D-8231-75E851FAD0FF}" dt="2021-04-09T19:40:46.985" v="1475" actId="20577"/>
        <pc:sldMkLst>
          <pc:docMk/>
          <pc:sldMk cId="1577294851" sldId="11228"/>
        </pc:sldMkLst>
        <pc:spChg chg="mod ord">
          <ac:chgData name="Lauren" userId="c6812f8a-336a-4c1f-8a76-03c3b730a84d" providerId="ADAL" clId="{44447A71-EACF-433D-8231-75E851FAD0FF}" dt="2021-04-09T19:40:46.985" v="1475" actId="20577"/>
          <ac:spMkLst>
            <pc:docMk/>
            <pc:sldMk cId="1577294851" sldId="11228"/>
            <ac:spMk id="2" creationId="{B2B652F9-1111-4542-9FC5-CDA43FFD33B3}"/>
          </ac:spMkLst>
        </pc:spChg>
        <pc:spChg chg="mod ord">
          <ac:chgData name="Lauren" userId="c6812f8a-336a-4c1f-8a76-03c3b730a84d" providerId="ADAL" clId="{44447A71-EACF-433D-8231-75E851FAD0FF}" dt="2021-04-09T18:11:13.193" v="22" actId="700"/>
          <ac:spMkLst>
            <pc:docMk/>
            <pc:sldMk cId="1577294851" sldId="11228"/>
            <ac:spMk id="3" creationId="{2F918E1A-3D96-4653-ADBD-E01440ADD285}"/>
          </ac:spMkLst>
        </pc:spChg>
        <pc:spChg chg="mod ord">
          <ac:chgData name="Lauren" userId="c6812f8a-336a-4c1f-8a76-03c3b730a84d" providerId="ADAL" clId="{44447A71-EACF-433D-8231-75E851FAD0FF}" dt="2021-04-09T18:11:13.193" v="22" actId="700"/>
          <ac:spMkLst>
            <pc:docMk/>
            <pc:sldMk cId="1577294851" sldId="11228"/>
            <ac:spMk id="4" creationId="{2B1C5D68-3230-483D-8FCB-5F5DFF5C5736}"/>
          </ac:spMkLst>
        </pc:spChg>
        <pc:spChg chg="add del mod ord">
          <ac:chgData name="Lauren" userId="c6812f8a-336a-4c1f-8a76-03c3b730a84d" providerId="ADAL" clId="{44447A71-EACF-433D-8231-75E851FAD0FF}" dt="2021-04-09T18:11:36.995" v="23" actId="931"/>
          <ac:spMkLst>
            <pc:docMk/>
            <pc:sldMk cId="1577294851" sldId="11228"/>
            <ac:spMk id="5" creationId="{D642A65C-70EA-4288-940C-F90604912889}"/>
          </ac:spMkLst>
        </pc:spChg>
        <pc:picChg chg="add mod modCrop">
          <ac:chgData name="Lauren" userId="c6812f8a-336a-4c1f-8a76-03c3b730a84d" providerId="ADAL" clId="{44447A71-EACF-433D-8231-75E851FAD0FF}" dt="2021-04-09T18:12:18.101" v="27" actId="18131"/>
          <ac:picMkLst>
            <pc:docMk/>
            <pc:sldMk cId="1577294851" sldId="11228"/>
            <ac:picMk id="7" creationId="{0125C0AE-C742-4D8B-9BC8-E754B424A79D}"/>
          </ac:picMkLst>
        </pc:picChg>
      </pc:sldChg>
      <pc:sldChg chg="add del">
        <pc:chgData name="Lauren" userId="c6812f8a-336a-4c1f-8a76-03c3b730a84d" providerId="ADAL" clId="{44447A71-EACF-433D-8231-75E851FAD0FF}" dt="2021-04-09T19:05:07.358" v="618" actId="47"/>
        <pc:sldMkLst>
          <pc:docMk/>
          <pc:sldMk cId="963043270" sldId="11229"/>
        </pc:sldMkLst>
      </pc:sldChg>
      <pc:sldChg chg="addSp modSp mod">
        <pc:chgData name="Lauren" userId="c6812f8a-336a-4c1f-8a76-03c3b730a84d" providerId="ADAL" clId="{44447A71-EACF-433D-8231-75E851FAD0FF}" dt="2021-04-09T22:00:13.120" v="2504" actId="14100"/>
        <pc:sldMkLst>
          <pc:docMk/>
          <pc:sldMk cId="661043831" sldId="11230"/>
        </pc:sldMkLst>
        <pc:spChg chg="mod">
          <ac:chgData name="Lauren" userId="c6812f8a-336a-4c1f-8a76-03c3b730a84d" providerId="ADAL" clId="{44447A71-EACF-433D-8231-75E851FAD0FF}" dt="2021-04-09T18:19:59.270" v="175" actId="1076"/>
          <ac:spMkLst>
            <pc:docMk/>
            <pc:sldMk cId="661043831" sldId="11230"/>
            <ac:spMk id="7" creationId="{F38FA33B-3020-44F0-BE60-A2961C7A5168}"/>
          </ac:spMkLst>
        </pc:spChg>
        <pc:spChg chg="add mod">
          <ac:chgData name="Lauren" userId="c6812f8a-336a-4c1f-8a76-03c3b730a84d" providerId="ADAL" clId="{44447A71-EACF-433D-8231-75E851FAD0FF}" dt="2021-04-09T18:19:49.062" v="174" actId="11530"/>
          <ac:spMkLst>
            <pc:docMk/>
            <pc:sldMk cId="661043831" sldId="11230"/>
            <ac:spMk id="16" creationId="{A1A7A7F6-7897-42CD-B383-04AA1D9A0C0D}"/>
          </ac:spMkLst>
        </pc:spChg>
        <pc:spChg chg="mod">
          <ac:chgData name="Lauren" userId="c6812f8a-336a-4c1f-8a76-03c3b730a84d" providerId="ADAL" clId="{44447A71-EACF-433D-8231-75E851FAD0FF}" dt="2021-04-09T21:59:51.118" v="2503" actId="113"/>
          <ac:spMkLst>
            <pc:docMk/>
            <pc:sldMk cId="661043831" sldId="11230"/>
            <ac:spMk id="19" creationId="{130CA7ED-A88D-453E-B57D-891E78A92D77}"/>
          </ac:spMkLst>
        </pc:spChg>
        <pc:spChg chg="mod">
          <ac:chgData name="Lauren" userId="c6812f8a-336a-4c1f-8a76-03c3b730a84d" providerId="ADAL" clId="{44447A71-EACF-433D-8231-75E851FAD0FF}" dt="2021-04-09T22:00:13.120" v="2504" actId="14100"/>
          <ac:spMkLst>
            <pc:docMk/>
            <pc:sldMk cId="661043831" sldId="11230"/>
            <ac:spMk id="22" creationId="{F12C23D2-8A0D-48BC-A034-E21BACE9E7B6}"/>
          </ac:spMkLst>
        </pc:spChg>
        <pc:picChg chg="add mod ord">
          <ac:chgData name="Lauren" userId="c6812f8a-336a-4c1f-8a76-03c3b730a84d" providerId="ADAL" clId="{44447A71-EACF-433D-8231-75E851FAD0FF}" dt="2021-04-09T18:18:34.378" v="153" actId="1076"/>
          <ac:picMkLst>
            <pc:docMk/>
            <pc:sldMk cId="661043831" sldId="11230"/>
            <ac:picMk id="15" creationId="{EFEF6582-AB57-4572-8495-A9C9A22420C5}"/>
          </ac:picMkLst>
        </pc:picChg>
      </pc:sldChg>
      <pc:sldChg chg="add del">
        <pc:chgData name="Lauren" userId="c6812f8a-336a-4c1f-8a76-03c3b730a84d" providerId="ADAL" clId="{44447A71-EACF-433D-8231-75E851FAD0FF}" dt="2021-04-09T18:37:51.050" v="244" actId="2890"/>
        <pc:sldMkLst>
          <pc:docMk/>
          <pc:sldMk cId="1793268508" sldId="11231"/>
        </pc:sldMkLst>
      </pc:sldChg>
      <pc:sldChg chg="addSp delSp modSp add mod ord">
        <pc:chgData name="Lauren" userId="c6812f8a-336a-4c1f-8a76-03c3b730a84d" providerId="ADAL" clId="{44447A71-EACF-433D-8231-75E851FAD0FF}" dt="2021-04-09T19:50:10.604" v="1676" actId="20577"/>
        <pc:sldMkLst>
          <pc:docMk/>
          <pc:sldMk cId="2495115129" sldId="11231"/>
        </pc:sldMkLst>
        <pc:spChg chg="mod">
          <ac:chgData name="Lauren" userId="c6812f8a-336a-4c1f-8a76-03c3b730a84d" providerId="ADAL" clId="{44447A71-EACF-433D-8231-75E851FAD0FF}" dt="2021-04-09T19:04:09.136" v="613" actId="20577"/>
          <ac:spMkLst>
            <pc:docMk/>
            <pc:sldMk cId="2495115129" sldId="11231"/>
            <ac:spMk id="2" creationId="{D9186792-842E-4C9C-855C-57A73FA0D0AE}"/>
          </ac:spMkLst>
        </pc:spChg>
        <pc:spChg chg="del">
          <ac:chgData name="Lauren" userId="c6812f8a-336a-4c1f-8a76-03c3b730a84d" providerId="ADAL" clId="{44447A71-EACF-433D-8231-75E851FAD0FF}" dt="2021-04-09T18:39:53.233" v="258" actId="478"/>
          <ac:spMkLst>
            <pc:docMk/>
            <pc:sldMk cId="2495115129" sldId="11231"/>
            <ac:spMk id="6" creationId="{7CBED2A7-2670-47DE-A8C7-D3B52409D2FB}"/>
          </ac:spMkLst>
        </pc:spChg>
        <pc:spChg chg="add del mod">
          <ac:chgData name="Lauren" userId="c6812f8a-336a-4c1f-8a76-03c3b730a84d" providerId="ADAL" clId="{44447A71-EACF-433D-8231-75E851FAD0FF}" dt="2021-04-09T18:40:33.900" v="263"/>
          <ac:spMkLst>
            <pc:docMk/>
            <pc:sldMk cId="2495115129" sldId="11231"/>
            <ac:spMk id="7" creationId="{871E9237-4F66-48AD-973B-A7AFBB1D0BD1}"/>
          </ac:spMkLst>
        </pc:spChg>
        <pc:spChg chg="add del mod">
          <ac:chgData name="Lauren" userId="c6812f8a-336a-4c1f-8a76-03c3b730a84d" providerId="ADAL" clId="{44447A71-EACF-433D-8231-75E851FAD0FF}" dt="2021-04-09T18:44:24.473" v="366" actId="478"/>
          <ac:spMkLst>
            <pc:docMk/>
            <pc:sldMk cId="2495115129" sldId="11231"/>
            <ac:spMk id="8" creationId="{3C1B7CA4-9EC5-473A-89C9-E4344F9516FE}"/>
          </ac:spMkLst>
        </pc:spChg>
        <pc:spChg chg="add mod">
          <ac:chgData name="Lauren" userId="c6812f8a-336a-4c1f-8a76-03c3b730a84d" providerId="ADAL" clId="{44447A71-EACF-433D-8231-75E851FAD0FF}" dt="2021-04-09T18:52:13.885" v="565" actId="1036"/>
          <ac:spMkLst>
            <pc:docMk/>
            <pc:sldMk cId="2495115129" sldId="11231"/>
            <ac:spMk id="13" creationId="{85D73C41-8F0B-42A0-A07E-D5D411FB604F}"/>
          </ac:spMkLst>
        </pc:spChg>
        <pc:spChg chg="mod">
          <ac:chgData name="Lauren" userId="c6812f8a-336a-4c1f-8a76-03c3b730a84d" providerId="ADAL" clId="{44447A71-EACF-433D-8231-75E851FAD0FF}" dt="2021-04-09T18:40:02.328" v="260" actId="1076"/>
          <ac:spMkLst>
            <pc:docMk/>
            <pc:sldMk cId="2495115129" sldId="11231"/>
            <ac:spMk id="22" creationId="{D22ABFB4-B35C-4D97-80BD-787950F8488F}"/>
          </ac:spMkLst>
        </pc:spChg>
        <pc:spChg chg="add del mod">
          <ac:chgData name="Lauren" userId="c6812f8a-336a-4c1f-8a76-03c3b730a84d" providerId="ADAL" clId="{44447A71-EACF-433D-8231-75E851FAD0FF}" dt="2021-04-09T18:44:22.713" v="365" actId="478"/>
          <ac:spMkLst>
            <pc:docMk/>
            <pc:sldMk cId="2495115129" sldId="11231"/>
            <ac:spMk id="25" creationId="{189802E9-5603-48EF-B72F-98BD610ACE1F}"/>
          </ac:spMkLst>
        </pc:spChg>
        <pc:grpChg chg="del">
          <ac:chgData name="Lauren" userId="c6812f8a-336a-4c1f-8a76-03c3b730a84d" providerId="ADAL" clId="{44447A71-EACF-433D-8231-75E851FAD0FF}" dt="2021-04-09T18:39:26.846" v="252" actId="478"/>
          <ac:grpSpMkLst>
            <pc:docMk/>
            <pc:sldMk cId="2495115129" sldId="11231"/>
            <ac:grpSpMk id="18" creationId="{3DA254D4-B939-4EC4-802A-FDAB85BAFB25}"/>
          </ac:grpSpMkLst>
        </pc:grpChg>
        <pc:graphicFrameChg chg="del">
          <ac:chgData name="Lauren" userId="c6812f8a-336a-4c1f-8a76-03c3b730a84d" providerId="ADAL" clId="{44447A71-EACF-433D-8231-75E851FAD0FF}" dt="2021-04-09T18:40:35.776" v="264" actId="478"/>
          <ac:graphicFrameMkLst>
            <pc:docMk/>
            <pc:sldMk cId="2495115129" sldId="11231"/>
            <ac:graphicFrameMk id="3" creationId="{3089E9D2-FA7B-4629-99A0-384D13E45977}"/>
          </ac:graphicFrameMkLst>
        </pc:graphicFrameChg>
        <pc:graphicFrameChg chg="del">
          <ac:chgData name="Lauren" userId="c6812f8a-336a-4c1f-8a76-03c3b730a84d" providerId="ADAL" clId="{44447A71-EACF-433D-8231-75E851FAD0FF}" dt="2021-04-09T18:39:26.846" v="252" actId="478"/>
          <ac:graphicFrameMkLst>
            <pc:docMk/>
            <pc:sldMk cId="2495115129" sldId="11231"/>
            <ac:graphicFrameMk id="5" creationId="{93699811-1C79-410E-B7EE-D3F312C39A5A}"/>
          </ac:graphicFrameMkLst>
        </pc:graphicFrameChg>
        <pc:graphicFrameChg chg="add del mod modGraphic">
          <ac:chgData name="Lauren" userId="c6812f8a-336a-4c1f-8a76-03c3b730a84d" providerId="ADAL" clId="{44447A71-EACF-433D-8231-75E851FAD0FF}" dt="2021-04-09T18:44:21.158" v="364" actId="478"/>
          <ac:graphicFrameMkLst>
            <pc:docMk/>
            <pc:sldMk cId="2495115129" sldId="11231"/>
            <ac:graphicFrameMk id="10" creationId="{5D2A9772-7680-4574-BC85-C9628698CF37}"/>
          </ac:graphicFrameMkLst>
        </pc:graphicFrameChg>
        <pc:graphicFrameChg chg="add del mod modGraphic">
          <ac:chgData name="Lauren" userId="c6812f8a-336a-4c1f-8a76-03c3b730a84d" providerId="ADAL" clId="{44447A71-EACF-433D-8231-75E851FAD0FF}" dt="2021-04-09T18:44:19.924" v="363" actId="478"/>
          <ac:graphicFrameMkLst>
            <pc:docMk/>
            <pc:sldMk cId="2495115129" sldId="11231"/>
            <ac:graphicFrameMk id="11" creationId="{58FF6806-18AF-411F-994D-050903962540}"/>
          </ac:graphicFrameMkLst>
        </pc:graphicFrameChg>
        <pc:graphicFrameChg chg="add mod modGraphic">
          <ac:chgData name="Lauren" userId="c6812f8a-336a-4c1f-8a76-03c3b730a84d" providerId="ADAL" clId="{44447A71-EACF-433D-8231-75E851FAD0FF}" dt="2021-04-09T19:50:10.604" v="1676" actId="20577"/>
          <ac:graphicFrameMkLst>
            <pc:docMk/>
            <pc:sldMk cId="2495115129" sldId="11231"/>
            <ac:graphicFrameMk id="12" creationId="{5C4C3930-2DB4-4A7F-87C1-C69DA3736564}"/>
          </ac:graphicFrameMkLst>
        </pc:graphicFrameChg>
        <pc:graphicFrameChg chg="del modGraphic">
          <ac:chgData name="Lauren" userId="c6812f8a-336a-4c1f-8a76-03c3b730a84d" providerId="ADAL" clId="{44447A71-EACF-433D-8231-75E851FAD0FF}" dt="2021-04-09T18:39:22.792" v="251" actId="478"/>
          <ac:graphicFrameMkLst>
            <pc:docMk/>
            <pc:sldMk cId="2495115129" sldId="11231"/>
            <ac:graphicFrameMk id="26" creationId="{140FBDDD-2ECF-481B-923F-E3BA9EFDB643}"/>
          </ac:graphicFrameMkLst>
        </pc:graphicFrameChg>
        <pc:picChg chg="add mod modCrop">
          <ac:chgData name="Lauren" userId="c6812f8a-336a-4c1f-8a76-03c3b730a84d" providerId="ADAL" clId="{44447A71-EACF-433D-8231-75E851FAD0FF}" dt="2021-04-09T18:52:13.885" v="565" actId="1036"/>
          <ac:picMkLst>
            <pc:docMk/>
            <pc:sldMk cId="2495115129" sldId="11231"/>
            <ac:picMk id="21" creationId="{6700DE88-9DA3-4C36-8E0D-9617C52616D9}"/>
          </ac:picMkLst>
        </pc:picChg>
      </pc:sldChg>
      <pc:sldChg chg="del">
        <pc:chgData name="Lauren" userId="c6812f8a-336a-4c1f-8a76-03c3b730a84d" providerId="ADAL" clId="{44447A71-EACF-433D-8231-75E851FAD0FF}" dt="2021-04-09T18:12:59.459" v="35" actId="47"/>
        <pc:sldMkLst>
          <pc:docMk/>
          <pc:sldMk cId="3771244913" sldId="11231"/>
        </pc:sldMkLst>
      </pc:sldChg>
      <pc:sldChg chg="new del">
        <pc:chgData name="Lauren" userId="c6812f8a-336a-4c1f-8a76-03c3b730a84d" providerId="ADAL" clId="{44447A71-EACF-433D-8231-75E851FAD0FF}" dt="2021-04-09T21:26:42.277" v="1957" actId="47"/>
        <pc:sldMkLst>
          <pc:docMk/>
          <pc:sldMk cId="2838778572" sldId="11232"/>
        </pc:sldMkLst>
      </pc:sldChg>
      <pc:sldChg chg="add del replId">
        <pc:chgData name="Lauren" userId="c6812f8a-336a-4c1f-8a76-03c3b730a84d" providerId="ADAL" clId="{44447A71-EACF-433D-8231-75E851FAD0FF}" dt="2021-04-09T18:37:51.050" v="244" actId="2890"/>
        <pc:sldMkLst>
          <pc:docMk/>
          <pc:sldMk cId="3372598438" sldId="11232"/>
        </pc:sldMkLst>
      </pc:sldChg>
      <pc:sldChg chg="addSp modSp new mod">
        <pc:chgData name="Lauren" userId="c6812f8a-336a-4c1f-8a76-03c3b730a84d" providerId="ADAL" clId="{44447A71-EACF-433D-8231-75E851FAD0FF}" dt="2021-04-09T19:52:21.979" v="1702" actId="1076"/>
        <pc:sldMkLst>
          <pc:docMk/>
          <pc:sldMk cId="3089690430" sldId="11233"/>
        </pc:sldMkLst>
        <pc:spChg chg="mod">
          <ac:chgData name="Lauren" userId="c6812f8a-336a-4c1f-8a76-03c3b730a84d" providerId="ADAL" clId="{44447A71-EACF-433D-8231-75E851FAD0FF}" dt="2021-04-09T19:51:43.628" v="1699" actId="20577"/>
          <ac:spMkLst>
            <pc:docMk/>
            <pc:sldMk cId="3089690430" sldId="11233"/>
            <ac:spMk id="2" creationId="{3E7C5A0C-ED82-48DF-82FC-1CA118179182}"/>
          </ac:spMkLst>
        </pc:spChg>
        <pc:picChg chg="add mod">
          <ac:chgData name="Lauren" userId="c6812f8a-336a-4c1f-8a76-03c3b730a84d" providerId="ADAL" clId="{44447A71-EACF-433D-8231-75E851FAD0FF}" dt="2021-04-09T19:52:21.979" v="1702" actId="1076"/>
          <ac:picMkLst>
            <pc:docMk/>
            <pc:sldMk cId="3089690430" sldId="11233"/>
            <ac:picMk id="91138" creationId="{504E1053-6E4F-43D0-8EA1-706263D6CB38}"/>
          </ac:picMkLst>
        </pc:picChg>
      </pc:sldChg>
      <pc:sldChg chg="add del replId">
        <pc:chgData name="Lauren" userId="c6812f8a-336a-4c1f-8a76-03c3b730a84d" providerId="ADAL" clId="{44447A71-EACF-433D-8231-75E851FAD0FF}" dt="2021-04-09T18:37:51.050" v="244" actId="2890"/>
        <pc:sldMkLst>
          <pc:docMk/>
          <pc:sldMk cId="3745995606" sldId="11233"/>
        </pc:sldMkLst>
      </pc:sldChg>
      <pc:sldChg chg="addSp delSp modSp new del mod modClrScheme chgLayout">
        <pc:chgData name="Lauren" userId="c6812f8a-336a-4c1f-8a76-03c3b730a84d" providerId="ADAL" clId="{44447A71-EACF-433D-8231-75E851FAD0FF}" dt="2021-04-09T21:36:46.771" v="2211" actId="47"/>
        <pc:sldMkLst>
          <pc:docMk/>
          <pc:sldMk cId="483768438" sldId="11234"/>
        </pc:sldMkLst>
        <pc:spChg chg="del mod ord">
          <ac:chgData name="Lauren" userId="c6812f8a-336a-4c1f-8a76-03c3b730a84d" providerId="ADAL" clId="{44447A71-EACF-433D-8231-75E851FAD0FF}" dt="2021-04-09T21:29:50.636" v="1961" actId="700"/>
          <ac:spMkLst>
            <pc:docMk/>
            <pc:sldMk cId="483768438" sldId="11234"/>
            <ac:spMk id="2" creationId="{F07BEA77-EF4E-441D-AA73-00596D34A396}"/>
          </ac:spMkLst>
        </pc:spChg>
        <pc:spChg chg="del">
          <ac:chgData name="Lauren" userId="c6812f8a-336a-4c1f-8a76-03c3b730a84d" providerId="ADAL" clId="{44447A71-EACF-433D-8231-75E851FAD0FF}" dt="2021-04-09T21:29:50.636" v="1961" actId="700"/>
          <ac:spMkLst>
            <pc:docMk/>
            <pc:sldMk cId="483768438" sldId="11234"/>
            <ac:spMk id="3" creationId="{594461E2-4C43-44F2-86EA-BBDBAE1469EF}"/>
          </ac:spMkLst>
        </pc:spChg>
        <pc:spChg chg="del">
          <ac:chgData name="Lauren" userId="c6812f8a-336a-4c1f-8a76-03c3b730a84d" providerId="ADAL" clId="{44447A71-EACF-433D-8231-75E851FAD0FF}" dt="2021-04-09T21:29:50.636" v="1961" actId="700"/>
          <ac:spMkLst>
            <pc:docMk/>
            <pc:sldMk cId="483768438" sldId="11234"/>
            <ac:spMk id="4" creationId="{99015E12-248A-4EDF-9F10-415E273C9087}"/>
          </ac:spMkLst>
        </pc:spChg>
        <pc:spChg chg="del">
          <ac:chgData name="Lauren" userId="c6812f8a-336a-4c1f-8a76-03c3b730a84d" providerId="ADAL" clId="{44447A71-EACF-433D-8231-75E851FAD0FF}" dt="2021-04-09T21:29:50.636" v="1961" actId="700"/>
          <ac:spMkLst>
            <pc:docMk/>
            <pc:sldMk cId="483768438" sldId="11234"/>
            <ac:spMk id="5" creationId="{07010D69-ED6B-4EF0-ADA8-E6C61B8F56AD}"/>
          </ac:spMkLst>
        </pc:spChg>
        <pc:spChg chg="mod ord">
          <ac:chgData name="Lauren" userId="c6812f8a-336a-4c1f-8a76-03c3b730a84d" providerId="ADAL" clId="{44447A71-EACF-433D-8231-75E851FAD0FF}" dt="2021-04-09T21:29:50.636" v="1961" actId="700"/>
          <ac:spMkLst>
            <pc:docMk/>
            <pc:sldMk cId="483768438" sldId="11234"/>
            <ac:spMk id="6" creationId="{5DEA4C49-D51E-450B-B28D-C05AE90E03A1}"/>
          </ac:spMkLst>
        </pc:spChg>
        <pc:spChg chg="add mod">
          <ac:chgData name="Lauren" userId="c6812f8a-336a-4c1f-8a76-03c3b730a84d" providerId="ADAL" clId="{44447A71-EACF-433D-8231-75E851FAD0FF}" dt="2021-04-09T21:32:16.901" v="2111" actId="1076"/>
          <ac:spMkLst>
            <pc:docMk/>
            <pc:sldMk cId="483768438" sldId="11234"/>
            <ac:spMk id="10" creationId="{F05E5209-66DC-4D39-9D3F-00FF91887EC5}"/>
          </ac:spMkLst>
        </pc:spChg>
        <pc:spChg chg="add mod ord">
          <ac:chgData name="Lauren" userId="c6812f8a-336a-4c1f-8a76-03c3b730a84d" providerId="ADAL" clId="{44447A71-EACF-433D-8231-75E851FAD0FF}" dt="2021-04-09T21:31:01.406" v="2061" actId="20577"/>
          <ac:spMkLst>
            <pc:docMk/>
            <pc:sldMk cId="483768438" sldId="11234"/>
            <ac:spMk id="11" creationId="{56F5E158-DFE6-4DA3-9486-9393FF3A4888}"/>
          </ac:spMkLst>
        </pc:spChg>
        <pc:picChg chg="add mod">
          <ac:chgData name="Lauren" userId="c6812f8a-336a-4c1f-8a76-03c3b730a84d" providerId="ADAL" clId="{44447A71-EACF-433D-8231-75E851FAD0FF}" dt="2021-04-09T21:30:31.337" v="1997" actId="1440"/>
          <ac:picMkLst>
            <pc:docMk/>
            <pc:sldMk cId="483768438" sldId="11234"/>
            <ac:picMk id="8" creationId="{6547A35D-C4ED-4985-BEC3-ECD6D450A4A3}"/>
          </ac:picMkLst>
        </pc:picChg>
      </pc:sldChg>
      <pc:sldChg chg="addSp delSp modSp add mod">
        <pc:chgData name="Lauren" userId="c6812f8a-336a-4c1f-8a76-03c3b730a84d" providerId="ADAL" clId="{44447A71-EACF-433D-8231-75E851FAD0FF}" dt="2021-04-09T21:54:09.457" v="2375" actId="1036"/>
        <pc:sldMkLst>
          <pc:docMk/>
          <pc:sldMk cId="1719769933" sldId="11235"/>
        </pc:sldMkLst>
        <pc:spChg chg="mod">
          <ac:chgData name="Lauren" userId="c6812f8a-336a-4c1f-8a76-03c3b730a84d" providerId="ADAL" clId="{44447A71-EACF-433D-8231-75E851FAD0FF}" dt="2021-04-09T21:53:51.398" v="2354" actId="1035"/>
          <ac:spMkLst>
            <pc:docMk/>
            <pc:sldMk cId="1719769933" sldId="11235"/>
            <ac:spMk id="8" creationId="{5B769BA5-8994-4D31-9F29-45CD44B76777}"/>
          </ac:spMkLst>
        </pc:spChg>
        <pc:spChg chg="mod">
          <ac:chgData name="Lauren" userId="c6812f8a-336a-4c1f-8a76-03c3b730a84d" providerId="ADAL" clId="{44447A71-EACF-433D-8231-75E851FAD0FF}" dt="2021-04-09T21:54:09.457" v="2375" actId="1036"/>
          <ac:spMkLst>
            <pc:docMk/>
            <pc:sldMk cId="1719769933" sldId="11235"/>
            <ac:spMk id="19" creationId="{59B8FF90-802F-4880-A51C-EFB3830934AC}"/>
          </ac:spMkLst>
        </pc:spChg>
        <pc:spChg chg="add mod">
          <ac:chgData name="Lauren" userId="c6812f8a-336a-4c1f-8a76-03c3b730a84d" providerId="ADAL" clId="{44447A71-EACF-433D-8231-75E851FAD0FF}" dt="2021-04-09T21:36:40.902" v="2210" actId="1037"/>
          <ac:spMkLst>
            <pc:docMk/>
            <pc:sldMk cId="1719769933" sldId="11235"/>
            <ac:spMk id="21" creationId="{DD0F8FE0-A7DD-4210-99A7-D222246E1553}"/>
          </ac:spMkLst>
        </pc:spChg>
        <pc:spChg chg="add del mod">
          <ac:chgData name="Lauren" userId="c6812f8a-336a-4c1f-8a76-03c3b730a84d" providerId="ADAL" clId="{44447A71-EACF-433D-8231-75E851FAD0FF}" dt="2021-04-09T21:49:49.168" v="2314" actId="478"/>
          <ac:spMkLst>
            <pc:docMk/>
            <pc:sldMk cId="1719769933" sldId="11235"/>
            <ac:spMk id="23" creationId="{026CD15A-9EB3-4D72-B075-578D34A99EFD}"/>
          </ac:spMkLst>
        </pc:spChg>
        <pc:picChg chg="add mod">
          <ac:chgData name="Lauren" userId="c6812f8a-336a-4c1f-8a76-03c3b730a84d" providerId="ADAL" clId="{44447A71-EACF-433D-8231-75E851FAD0FF}" dt="2021-04-09T21:53:51.398" v="2354" actId="1035"/>
          <ac:picMkLst>
            <pc:docMk/>
            <pc:sldMk cId="1719769933" sldId="11235"/>
            <ac:picMk id="5" creationId="{38160974-9178-44C6-B8A3-ADE195D6AFA1}"/>
          </ac:picMkLst>
        </pc:picChg>
        <pc:picChg chg="del mod">
          <ac:chgData name="Lauren" userId="c6812f8a-336a-4c1f-8a76-03c3b730a84d" providerId="ADAL" clId="{44447A71-EACF-433D-8231-75E851FAD0FF}" dt="2021-04-09T21:49:47.238" v="2313" actId="478"/>
          <ac:picMkLst>
            <pc:docMk/>
            <pc:sldMk cId="1719769933" sldId="11235"/>
            <ac:picMk id="7" creationId="{B143C4B0-CD11-4BAE-BBC2-534E8FC67B70}"/>
          </ac:picMkLst>
        </pc:picChg>
        <pc:picChg chg="mod">
          <ac:chgData name="Lauren" userId="c6812f8a-336a-4c1f-8a76-03c3b730a84d" providerId="ADAL" clId="{44447A71-EACF-433D-8231-75E851FAD0FF}" dt="2021-04-09T21:54:09.457" v="2375" actId="1036"/>
          <ac:picMkLst>
            <pc:docMk/>
            <pc:sldMk cId="1719769933" sldId="11235"/>
            <ac:picMk id="9" creationId="{71C3EAAC-8A99-4918-AB40-A702F7BED672}"/>
          </ac:picMkLst>
        </pc:picChg>
        <pc:picChg chg="mod">
          <ac:chgData name="Lauren" userId="c6812f8a-336a-4c1f-8a76-03c3b730a84d" providerId="ADAL" clId="{44447A71-EACF-433D-8231-75E851FAD0FF}" dt="2021-04-09T21:33:00.204" v="2114" actId="1076"/>
          <ac:picMkLst>
            <pc:docMk/>
            <pc:sldMk cId="1719769933" sldId="11235"/>
            <ac:picMk id="11" creationId="{40DEE8E5-BCF1-40CB-8C1F-5BB1194CEF50}"/>
          </ac:picMkLst>
        </pc:picChg>
        <pc:picChg chg="mod">
          <ac:chgData name="Lauren" userId="c6812f8a-336a-4c1f-8a76-03c3b730a84d" providerId="ADAL" clId="{44447A71-EACF-433D-8231-75E851FAD0FF}" dt="2021-04-09T21:33:06.332" v="2116" actId="1076"/>
          <ac:picMkLst>
            <pc:docMk/>
            <pc:sldMk cId="1719769933" sldId="11235"/>
            <ac:picMk id="12" creationId="{9B8DBACA-E83E-4FD2-982F-99BE6EA68054}"/>
          </ac:picMkLst>
        </pc:picChg>
        <pc:picChg chg="add mod">
          <ac:chgData name="Lauren" userId="c6812f8a-336a-4c1f-8a76-03c3b730a84d" providerId="ADAL" clId="{44447A71-EACF-433D-8231-75E851FAD0FF}" dt="2021-04-09T21:53:51.398" v="2354" actId="1035"/>
          <ac:picMkLst>
            <pc:docMk/>
            <pc:sldMk cId="1719769933" sldId="11235"/>
            <ac:picMk id="13" creationId="{B355BA5D-263B-4DB8-A932-20D03F3AF191}"/>
          </ac:picMkLst>
        </pc:picChg>
        <pc:picChg chg="mod">
          <ac:chgData name="Lauren" userId="c6812f8a-336a-4c1f-8a76-03c3b730a84d" providerId="ADAL" clId="{44447A71-EACF-433D-8231-75E851FAD0FF}" dt="2021-04-09T21:32:57.297" v="2113" actId="14100"/>
          <ac:picMkLst>
            <pc:docMk/>
            <pc:sldMk cId="1719769933" sldId="11235"/>
            <ac:picMk id="14" creationId="{385BDB08-BA65-46D1-B5CD-D4E6B871E0D1}"/>
          </ac:picMkLst>
        </pc:picChg>
        <pc:picChg chg="del mod">
          <ac:chgData name="Lauren" userId="c6812f8a-336a-4c1f-8a76-03c3b730a84d" providerId="ADAL" clId="{44447A71-EACF-433D-8231-75E851FAD0FF}" dt="2021-04-09T21:51:04.406" v="2327" actId="478"/>
          <ac:picMkLst>
            <pc:docMk/>
            <pc:sldMk cId="1719769933" sldId="11235"/>
            <ac:picMk id="15" creationId="{58CFAA80-41EB-4F56-AD3E-1D0CC5C2A734}"/>
          </ac:picMkLst>
        </pc:picChg>
        <pc:picChg chg="mod">
          <ac:chgData name="Lauren" userId="c6812f8a-336a-4c1f-8a76-03c3b730a84d" providerId="ADAL" clId="{44447A71-EACF-433D-8231-75E851FAD0FF}" dt="2021-04-09T21:33:16.588" v="2118" actId="1076"/>
          <ac:picMkLst>
            <pc:docMk/>
            <pc:sldMk cId="1719769933" sldId="11235"/>
            <ac:picMk id="16" creationId="{166923C5-0035-45DE-8D37-68579D5BB277}"/>
          </ac:picMkLst>
        </pc:picChg>
        <pc:picChg chg="del mod">
          <ac:chgData name="Lauren" userId="c6812f8a-336a-4c1f-8a76-03c3b730a84d" providerId="ADAL" clId="{44447A71-EACF-433D-8231-75E851FAD0FF}" dt="2021-04-09T21:51:03.452" v="2326" actId="478"/>
          <ac:picMkLst>
            <pc:docMk/>
            <pc:sldMk cId="1719769933" sldId="11235"/>
            <ac:picMk id="17" creationId="{EC948194-5A2B-4FDE-8F8E-6C5ABDB73A43}"/>
          </ac:picMkLst>
        </pc:picChg>
        <pc:picChg chg="del mod">
          <ac:chgData name="Lauren" userId="c6812f8a-336a-4c1f-8a76-03c3b730a84d" providerId="ADAL" clId="{44447A71-EACF-433D-8231-75E851FAD0FF}" dt="2021-04-09T21:49:50.369" v="2315" actId="478"/>
          <ac:picMkLst>
            <pc:docMk/>
            <pc:sldMk cId="1719769933" sldId="11235"/>
            <ac:picMk id="18" creationId="{2203597D-ADAB-431F-BB59-8F4AB878F9F1}"/>
          </ac:picMkLst>
        </pc:picChg>
        <pc:picChg chg="add mod">
          <ac:chgData name="Lauren" userId="c6812f8a-336a-4c1f-8a76-03c3b730a84d" providerId="ADAL" clId="{44447A71-EACF-433D-8231-75E851FAD0FF}" dt="2021-04-09T21:36:03.395" v="2194" actId="1076"/>
          <ac:picMkLst>
            <pc:docMk/>
            <pc:sldMk cId="1719769933" sldId="11235"/>
            <ac:picMk id="20" creationId="{80A06A0D-8432-4140-9B1B-EAA4F62D5590}"/>
          </ac:picMkLst>
        </pc:picChg>
        <pc:picChg chg="add mod">
          <ac:chgData name="Lauren" userId="c6812f8a-336a-4c1f-8a76-03c3b730a84d" providerId="ADAL" clId="{44447A71-EACF-433D-8231-75E851FAD0FF}" dt="2021-04-09T21:53:56.423" v="2360" actId="1036"/>
          <ac:picMkLst>
            <pc:docMk/>
            <pc:sldMk cId="1719769933" sldId="11235"/>
            <ac:picMk id="25" creationId="{E2A0391D-EB25-4B04-889E-D7F25EBF6318}"/>
          </ac:picMkLst>
        </pc:picChg>
        <pc:picChg chg="add mod">
          <ac:chgData name="Lauren" userId="c6812f8a-336a-4c1f-8a76-03c3b730a84d" providerId="ADAL" clId="{44447A71-EACF-433D-8231-75E851FAD0FF}" dt="2021-04-09T21:53:56.423" v="2360" actId="1036"/>
          <ac:picMkLst>
            <pc:docMk/>
            <pc:sldMk cId="1719769933" sldId="11235"/>
            <ac:picMk id="26" creationId="{ED8617E7-BDF8-4A16-B974-9E8A287052DD}"/>
          </ac:picMkLst>
        </pc:picChg>
      </pc:sldChg>
      <pc:sldChg chg="addSp delSp modSp new mod">
        <pc:chgData name="Lauren" userId="c6812f8a-336a-4c1f-8a76-03c3b730a84d" providerId="ADAL" clId="{44447A71-EACF-433D-8231-75E851FAD0FF}" dt="2021-04-09T22:20:07.760" v="2748" actId="6549"/>
        <pc:sldMkLst>
          <pc:docMk/>
          <pc:sldMk cId="3282902226" sldId="11236"/>
        </pc:sldMkLst>
        <pc:spChg chg="mod">
          <ac:chgData name="Lauren" userId="c6812f8a-336a-4c1f-8a76-03c3b730a84d" providerId="ADAL" clId="{44447A71-EACF-433D-8231-75E851FAD0FF}" dt="2021-04-09T22:20:07.760" v="2748" actId="6549"/>
          <ac:spMkLst>
            <pc:docMk/>
            <pc:sldMk cId="3282902226" sldId="11236"/>
            <ac:spMk id="2" creationId="{8BA59995-57C8-4588-9EA7-828CDFF640B3}"/>
          </ac:spMkLst>
        </pc:spChg>
        <pc:spChg chg="del">
          <ac:chgData name="Lauren" userId="c6812f8a-336a-4c1f-8a76-03c3b730a84d" providerId="ADAL" clId="{44447A71-EACF-433D-8231-75E851FAD0FF}" dt="2021-04-09T22:14:39.317" v="2589"/>
          <ac:spMkLst>
            <pc:docMk/>
            <pc:sldMk cId="3282902226" sldId="11236"/>
            <ac:spMk id="3" creationId="{2C334D67-AAF3-424E-A0BD-E85D5D5D0BCD}"/>
          </ac:spMkLst>
        </pc:spChg>
        <pc:spChg chg="del">
          <ac:chgData name="Lauren" userId="c6812f8a-336a-4c1f-8a76-03c3b730a84d" providerId="ADAL" clId="{44447A71-EACF-433D-8231-75E851FAD0FF}" dt="2021-04-09T22:15:47.189" v="2622" actId="478"/>
          <ac:spMkLst>
            <pc:docMk/>
            <pc:sldMk cId="3282902226" sldId="11236"/>
            <ac:spMk id="4" creationId="{BAF07F31-ADBB-47D5-9A5B-89DBBFE2EC13}"/>
          </ac:spMkLst>
        </pc:spChg>
        <pc:spChg chg="del">
          <ac:chgData name="Lauren" userId="c6812f8a-336a-4c1f-8a76-03c3b730a84d" providerId="ADAL" clId="{44447A71-EACF-433D-8231-75E851FAD0FF}" dt="2021-04-09T22:15:48.371" v="2623" actId="478"/>
          <ac:spMkLst>
            <pc:docMk/>
            <pc:sldMk cId="3282902226" sldId="11236"/>
            <ac:spMk id="5" creationId="{870AEECF-9C7B-4981-A88E-EEA3273B0BA6}"/>
          </ac:spMkLst>
        </pc:spChg>
        <pc:spChg chg="add del mod">
          <ac:chgData name="Lauren" userId="c6812f8a-336a-4c1f-8a76-03c3b730a84d" providerId="ADAL" clId="{44447A71-EACF-433D-8231-75E851FAD0FF}" dt="2021-04-09T22:15:23.449" v="2591"/>
          <ac:spMkLst>
            <pc:docMk/>
            <pc:sldMk cId="3282902226" sldId="11236"/>
            <ac:spMk id="9" creationId="{F069BA18-B1A2-4E5D-835C-5120CEECBA1E}"/>
          </ac:spMkLst>
        </pc:spChg>
        <pc:spChg chg="add mod">
          <ac:chgData name="Lauren" userId="c6812f8a-336a-4c1f-8a76-03c3b730a84d" providerId="ADAL" clId="{44447A71-EACF-433D-8231-75E851FAD0FF}" dt="2021-04-09T22:15:44.989" v="2621" actId="20577"/>
          <ac:spMkLst>
            <pc:docMk/>
            <pc:sldMk cId="3282902226" sldId="11236"/>
            <ac:spMk id="11" creationId="{2157832F-4A20-4BC7-BAA7-8BC848AC39A8}"/>
          </ac:spMkLst>
        </pc:spChg>
        <pc:graphicFrameChg chg="add del mod">
          <ac:chgData name="Lauren" userId="c6812f8a-336a-4c1f-8a76-03c3b730a84d" providerId="ADAL" clId="{44447A71-EACF-433D-8231-75E851FAD0FF}" dt="2021-04-09T22:15:22.043" v="2590" actId="478"/>
          <ac:graphicFrameMkLst>
            <pc:docMk/>
            <pc:sldMk cId="3282902226" sldId="11236"/>
            <ac:graphicFrameMk id="7" creationId="{B32C75DF-9016-4A66-8BE5-E942AF87F1CD}"/>
          </ac:graphicFrameMkLst>
        </pc:graphicFrameChg>
        <pc:graphicFrameChg chg="add mod modGraphic">
          <ac:chgData name="Lauren" userId="c6812f8a-336a-4c1f-8a76-03c3b730a84d" providerId="ADAL" clId="{44447A71-EACF-433D-8231-75E851FAD0FF}" dt="2021-04-09T22:19:33.201" v="2727" actId="14100"/>
          <ac:graphicFrameMkLst>
            <pc:docMk/>
            <pc:sldMk cId="3282902226" sldId="11236"/>
            <ac:graphicFrameMk id="10" creationId="{645CF160-6E0E-473A-81DA-1BE94DED4F5B}"/>
          </ac:graphicFrameMkLst>
        </pc:graphicFrameChg>
      </pc:sldChg>
    </pc:docChg>
  </pc:docChgLst>
  <pc:docChgLst>
    <pc:chgData name="BERGERON, Vanessa (SMO CC NAM)" userId="S::vanessa.bergeron@siemens.com::c8be0b35-dc39-4954-99b3-41d8f6185964" providerId="AD" clId="Web-{D5EF0CB6-306A-17AE-A3B3-DE0222D98BF5}"/>
    <pc:docChg chg="modSld">
      <pc:chgData name="BERGERON, Vanessa (SMO CC NAM)" userId="S::vanessa.bergeron@siemens.com::c8be0b35-dc39-4954-99b3-41d8f6185964" providerId="AD" clId="Web-{D5EF0CB6-306A-17AE-A3B3-DE0222D98BF5}" dt="2021-07-23T18:12:32.441" v="0" actId="20577"/>
      <pc:docMkLst>
        <pc:docMk/>
      </pc:docMkLst>
      <pc:sldChg chg="modSp">
        <pc:chgData name="BERGERON, Vanessa (SMO CC NAM)" userId="S::vanessa.bergeron@siemens.com::c8be0b35-dc39-4954-99b3-41d8f6185964" providerId="AD" clId="Web-{D5EF0CB6-306A-17AE-A3B3-DE0222D98BF5}" dt="2021-07-23T18:12:32.441" v="0" actId="20577"/>
        <pc:sldMkLst>
          <pc:docMk/>
          <pc:sldMk cId="3680356936" sldId="11248"/>
        </pc:sldMkLst>
        <pc:spChg chg="mod">
          <ac:chgData name="BERGERON, Vanessa (SMO CC NAM)" userId="S::vanessa.bergeron@siemens.com::c8be0b35-dc39-4954-99b3-41d8f6185964" providerId="AD" clId="Web-{D5EF0CB6-306A-17AE-A3B3-DE0222D98BF5}" dt="2021-07-23T18:12:32.441" v="0" actId="20577"/>
          <ac:spMkLst>
            <pc:docMk/>
            <pc:sldMk cId="3680356936" sldId="11248"/>
            <ac:spMk id="2" creationId="{411FDFFF-D88B-4E34-BDFD-43559E5CBFB7}"/>
          </ac:spMkLst>
        </pc:spChg>
      </pc:sldChg>
    </pc:docChg>
  </pc:docChgLst>
  <pc:docChgLst>
    <pc:chgData name="BERGERON, Vanessa (SMO CC NAM)" userId="S::vanessa.bergeron@siemens.com::c8be0b35-dc39-4954-99b3-41d8f6185964" providerId="AD" clId="Web-{6DB2BECA-E143-79FF-A700-8B4226E25D48}"/>
    <pc:docChg chg="addSld delSld modSld modSection">
      <pc:chgData name="BERGERON, Vanessa (SMO CC NAM)" userId="S::vanessa.bergeron@siemens.com::c8be0b35-dc39-4954-99b3-41d8f6185964" providerId="AD" clId="Web-{6DB2BECA-E143-79FF-A700-8B4226E25D48}" dt="2021-05-31T15:55:41.465" v="66"/>
      <pc:docMkLst>
        <pc:docMk/>
      </pc:docMkLst>
      <pc:sldChg chg="addSp delSp modSp">
        <pc:chgData name="BERGERON, Vanessa (SMO CC NAM)" userId="S::vanessa.bergeron@siemens.com::c8be0b35-dc39-4954-99b3-41d8f6185964" providerId="AD" clId="Web-{6DB2BECA-E143-79FF-A700-8B4226E25D48}" dt="2021-05-31T15:52:25.436" v="26" actId="20577"/>
        <pc:sldMkLst>
          <pc:docMk/>
          <pc:sldMk cId="3282902226" sldId="11236"/>
        </pc:sldMkLst>
        <pc:spChg chg="mod">
          <ac:chgData name="BERGERON, Vanessa (SMO CC NAM)" userId="S::vanessa.bergeron@siemens.com::c8be0b35-dc39-4954-99b3-41d8f6185964" providerId="AD" clId="Web-{6DB2BECA-E143-79FF-A700-8B4226E25D48}" dt="2021-05-31T15:36:16.100" v="1" actId="20577"/>
          <ac:spMkLst>
            <pc:docMk/>
            <pc:sldMk cId="3282902226" sldId="11236"/>
            <ac:spMk id="2" creationId="{8BA59995-57C8-4588-9EA7-828CDFF640B3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18.467" v="21" actId="20577"/>
          <ac:spMkLst>
            <pc:docMk/>
            <pc:sldMk cId="3282902226" sldId="11236"/>
            <ac:spMk id="3" creationId="{018BB50C-0B8A-45F3-8324-A28D9B5012D1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25.436" v="26" actId="20577"/>
          <ac:spMkLst>
            <pc:docMk/>
            <pc:sldMk cId="3282902226" sldId="11236"/>
            <ac:spMk id="4" creationId="{69BE1EDD-8EBB-471A-A62D-30BE723AA5FE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24.123" v="25" actId="20577"/>
          <ac:spMkLst>
            <pc:docMk/>
            <pc:sldMk cId="3282902226" sldId="11236"/>
            <ac:spMk id="5" creationId="{D1BD4D61-3C82-4D82-9AD5-128DA23C0401}"/>
          </ac:spMkLst>
        </pc:spChg>
        <pc:spChg chg="del">
          <ac:chgData name="BERGERON, Vanessa (SMO CC NAM)" userId="S::vanessa.bergeron@siemens.com::c8be0b35-dc39-4954-99b3-41d8f6185964" providerId="AD" clId="Web-{6DB2BECA-E143-79FF-A700-8B4226E25D48}" dt="2021-05-31T15:36:21.444" v="3"/>
          <ac:spMkLst>
            <pc:docMk/>
            <pc:sldMk cId="3282902226" sldId="11236"/>
            <ac:spMk id="11" creationId="{2157832F-4A20-4BC7-BAA7-8BC848AC39A8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22.717" v="24" actId="20577"/>
          <ac:spMkLst>
            <pc:docMk/>
            <pc:sldMk cId="3282902226" sldId="11236"/>
            <ac:spMk id="14" creationId="{D9B46996-1B5A-4A83-84EB-F537C3BD25B6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21.170" v="22" actId="20577"/>
          <ac:spMkLst>
            <pc:docMk/>
            <pc:sldMk cId="3282902226" sldId="11236"/>
            <ac:spMk id="16" creationId="{CAE84D88-30B4-4B50-B418-B306B2493A98}"/>
          </ac:spMkLst>
        </pc:spChg>
        <pc:spChg chg="add mod">
          <ac:chgData name="BERGERON, Vanessa (SMO CC NAM)" userId="S::vanessa.bergeron@siemens.com::c8be0b35-dc39-4954-99b3-41d8f6185964" providerId="AD" clId="Web-{6DB2BECA-E143-79FF-A700-8B4226E25D48}" dt="2021-05-31T15:52:21.701" v="23" actId="20577"/>
          <ac:spMkLst>
            <pc:docMk/>
            <pc:sldMk cId="3282902226" sldId="11236"/>
            <ac:spMk id="18" creationId="{D1A9E924-668C-41B2-BD35-9B8D905472D0}"/>
          </ac:spMkLst>
        </pc:spChg>
        <pc:graphicFrameChg chg="del">
          <ac:chgData name="BERGERON, Vanessa (SMO CC NAM)" userId="S::vanessa.bergeron@siemens.com::c8be0b35-dc39-4954-99b3-41d8f6185964" providerId="AD" clId="Web-{6DB2BECA-E143-79FF-A700-8B4226E25D48}" dt="2021-05-31T15:36:19.162" v="2"/>
          <ac:graphicFrameMkLst>
            <pc:docMk/>
            <pc:sldMk cId="3282902226" sldId="11236"/>
            <ac:graphicFrameMk id="7" creationId="{0E985A95-EAED-4F47-971E-A6804F48E726}"/>
          </ac:graphicFrameMkLst>
        </pc:graphicFrameChg>
        <pc:graphicFrameChg chg="del">
          <ac:chgData name="BERGERON, Vanessa (SMO CC NAM)" userId="S::vanessa.bergeron@siemens.com::c8be0b35-dc39-4954-99b3-41d8f6185964" providerId="AD" clId="Web-{6DB2BECA-E143-79FF-A700-8B4226E25D48}" dt="2021-05-31T15:36:22.787" v="4"/>
          <ac:graphicFrameMkLst>
            <pc:docMk/>
            <pc:sldMk cId="3282902226" sldId="11236"/>
            <ac:graphicFrameMk id="9" creationId="{CEF94325-99E4-4682-9804-BFCE4854EDFD}"/>
          </ac:graphicFrameMkLst>
        </pc:graphicFrameChg>
      </pc:sldChg>
      <pc:sldChg chg="modSp">
        <pc:chgData name="BERGERON, Vanessa (SMO CC NAM)" userId="S::vanessa.bergeron@siemens.com::c8be0b35-dc39-4954-99b3-41d8f6185964" providerId="AD" clId="Web-{6DB2BECA-E143-79FF-A700-8B4226E25D48}" dt="2021-05-31T15:55:41.465" v="66"/>
        <pc:sldMkLst>
          <pc:docMk/>
          <pc:sldMk cId="1883799944" sldId="11238"/>
        </pc:sldMkLst>
        <pc:spChg chg="mod">
          <ac:chgData name="BERGERON, Vanessa (SMO CC NAM)" userId="S::vanessa.bergeron@siemens.com::c8be0b35-dc39-4954-99b3-41d8f6185964" providerId="AD" clId="Web-{6DB2BECA-E143-79FF-A700-8B4226E25D48}" dt="2021-05-31T15:55:27.887" v="63" actId="20577"/>
          <ac:spMkLst>
            <pc:docMk/>
            <pc:sldMk cId="1883799944" sldId="11238"/>
            <ac:spMk id="2" creationId="{8BA59995-57C8-4588-9EA7-828CDFF640B3}"/>
          </ac:spMkLst>
        </pc:spChg>
        <pc:graphicFrameChg chg="mod modGraphic">
          <ac:chgData name="BERGERON, Vanessa (SMO CC NAM)" userId="S::vanessa.bergeron@siemens.com::c8be0b35-dc39-4954-99b3-41d8f6185964" providerId="AD" clId="Web-{6DB2BECA-E143-79FF-A700-8B4226E25D48}" dt="2021-05-31T15:55:41.465" v="66"/>
          <ac:graphicFrameMkLst>
            <pc:docMk/>
            <pc:sldMk cId="1883799944" sldId="11238"/>
            <ac:graphicFrameMk id="10" creationId="{645CF160-6E0E-473A-81DA-1BE94DED4F5B}"/>
          </ac:graphicFrameMkLst>
        </pc:graphicFrameChg>
      </pc:sldChg>
      <pc:sldChg chg="modSp add replId">
        <pc:chgData name="BERGERON, Vanessa (SMO CC NAM)" userId="S::vanessa.bergeron@siemens.com::c8be0b35-dc39-4954-99b3-41d8f6185964" providerId="AD" clId="Web-{6DB2BECA-E143-79FF-A700-8B4226E25D48}" dt="2021-05-31T15:54:37.357" v="27"/>
        <pc:sldMkLst>
          <pc:docMk/>
          <pc:sldMk cId="3784796980" sldId="11240"/>
        </pc:sldMkLst>
        <pc:graphicFrameChg chg="modGraphic">
          <ac:chgData name="BERGERON, Vanessa (SMO CC NAM)" userId="S::vanessa.bergeron@siemens.com::c8be0b35-dc39-4954-99b3-41d8f6185964" providerId="AD" clId="Web-{6DB2BECA-E143-79FF-A700-8B4226E25D48}" dt="2021-05-31T15:54:37.357" v="27"/>
          <ac:graphicFrameMkLst>
            <pc:docMk/>
            <pc:sldMk cId="3784796980" sldId="11240"/>
            <ac:graphicFrameMk id="7" creationId="{0E985A95-EAED-4F47-971E-A6804F48E726}"/>
          </ac:graphicFrameMkLst>
        </pc:graphicFrameChg>
      </pc:sldChg>
      <pc:sldChg chg="add">
        <pc:chgData name="BERGERON, Vanessa (SMO CC NAM)" userId="S::vanessa.bergeron@siemens.com::c8be0b35-dc39-4954-99b3-41d8f6185964" providerId="AD" clId="Web-{6DB2BECA-E143-79FF-A700-8B4226E25D48}" dt="2021-05-31T15:50:41.921" v="5"/>
        <pc:sldMkLst>
          <pc:docMk/>
          <pc:sldMk cId="126190753" sldId="11241"/>
        </pc:sldMkLst>
      </pc:sldChg>
      <pc:sldChg chg="add del">
        <pc:chgData name="BERGERON, Vanessa (SMO CC NAM)" userId="S::vanessa.bergeron@siemens.com::c8be0b35-dc39-4954-99b3-41d8f6185964" providerId="AD" clId="Web-{6DB2BECA-E143-79FF-A700-8B4226E25D48}" dt="2021-05-31T15:50:59.233" v="7"/>
        <pc:sldMkLst>
          <pc:docMk/>
          <pc:sldMk cId="1704177064" sldId="11242"/>
        </pc:sldMkLst>
      </pc:sldChg>
    </pc:docChg>
  </pc:docChgLst>
  <pc:docChgLst>
    <pc:chgData name="BERGERON, Vanessa (SMO CC NAM)" userId="S::vanessa.bergeron@siemens.com::c8be0b35-dc39-4954-99b3-41d8f6185964" providerId="AD" clId="Web-{627866BF-12A5-58AC-E850-34C98A81E71E}"/>
    <pc:docChg chg="modSld">
      <pc:chgData name="BERGERON, Vanessa (SMO CC NAM)" userId="S::vanessa.bergeron@siemens.com::c8be0b35-dc39-4954-99b3-41d8f6185964" providerId="AD" clId="Web-{627866BF-12A5-58AC-E850-34C98A81E71E}" dt="2021-05-31T17:10:15.001" v="136"/>
      <pc:docMkLst>
        <pc:docMk/>
      </pc:docMkLst>
      <pc:sldChg chg="addSp delSp modSp">
        <pc:chgData name="BERGERON, Vanessa (SMO CC NAM)" userId="S::vanessa.bergeron@siemens.com::c8be0b35-dc39-4954-99b3-41d8f6185964" providerId="AD" clId="Web-{627866BF-12A5-58AC-E850-34C98A81E71E}" dt="2021-05-31T17:10:15.001" v="136"/>
        <pc:sldMkLst>
          <pc:docMk/>
          <pc:sldMk cId="1883799944" sldId="11238"/>
        </pc:sldMkLst>
        <pc:spChg chg="add mod">
          <ac:chgData name="BERGERON, Vanessa (SMO CC NAM)" userId="S::vanessa.bergeron@siemens.com::c8be0b35-dc39-4954-99b3-41d8f6185964" providerId="AD" clId="Web-{627866BF-12A5-58AC-E850-34C98A81E71E}" dt="2021-05-31T16:18:47.650" v="15"/>
          <ac:spMkLst>
            <pc:docMk/>
            <pc:sldMk cId="1883799944" sldId="11238"/>
            <ac:spMk id="5" creationId="{E540BEFA-7F05-4B59-8AEA-8FE126830731}"/>
          </ac:spMkLst>
        </pc:spChg>
        <pc:graphicFrameChg chg="add del mod">
          <ac:chgData name="BERGERON, Vanessa (SMO CC NAM)" userId="S::vanessa.bergeron@siemens.com::c8be0b35-dc39-4954-99b3-41d8f6185964" providerId="AD" clId="Web-{627866BF-12A5-58AC-E850-34C98A81E71E}" dt="2021-05-31T16:19:02.025" v="29"/>
          <ac:graphicFrameMkLst>
            <pc:docMk/>
            <pc:sldMk cId="1883799944" sldId="11238"/>
            <ac:graphicFrameMk id="4" creationId="{B5CFC3C5-ED39-46B8-B874-4F2954AEFCBE}"/>
          </ac:graphicFrameMkLst>
        </pc:graphicFrameChg>
        <pc:graphicFrameChg chg="mod modGraphic">
          <ac:chgData name="BERGERON, Vanessa (SMO CC NAM)" userId="S::vanessa.bergeron@siemens.com::c8be0b35-dc39-4954-99b3-41d8f6185964" providerId="AD" clId="Web-{627866BF-12A5-58AC-E850-34C98A81E71E}" dt="2021-05-31T17:10:15.001" v="136"/>
          <ac:graphicFrameMkLst>
            <pc:docMk/>
            <pc:sldMk cId="1883799944" sldId="11238"/>
            <ac:graphicFrameMk id="10" creationId="{645CF160-6E0E-473A-81DA-1BE94DED4F5B}"/>
          </ac:graphicFrameMkLst>
        </pc:graphicFrameChg>
        <pc:graphicFrameChg chg="mod modGraphic">
          <ac:chgData name="BERGERON, Vanessa (SMO CC NAM)" userId="S::vanessa.bergeron@siemens.com::c8be0b35-dc39-4954-99b3-41d8f6185964" providerId="AD" clId="Web-{627866BF-12A5-58AC-E850-34C98A81E71E}" dt="2021-05-31T16:19:55.603" v="45"/>
          <ac:graphicFrameMkLst>
            <pc:docMk/>
            <pc:sldMk cId="1883799944" sldId="11238"/>
            <ac:graphicFrameMk id="15" creationId="{DF4278A0-5223-40A9-899D-927595524913}"/>
          </ac:graphicFrameMkLst>
        </pc:graphicFrameChg>
        <pc:graphicFrameChg chg="add del">
          <ac:chgData name="BERGERON, Vanessa (SMO CC NAM)" userId="S::vanessa.bergeron@siemens.com::c8be0b35-dc39-4954-99b3-41d8f6185964" providerId="AD" clId="Web-{627866BF-12A5-58AC-E850-34C98A81E71E}" dt="2021-05-31T16:26:14.214" v="132"/>
          <ac:graphicFrameMkLst>
            <pc:docMk/>
            <pc:sldMk cId="1883799944" sldId="11238"/>
            <ac:graphicFrameMk id="19" creationId="{83FB2BAC-84E2-4115-ACEF-26419F30B625}"/>
          </ac:graphicFrameMkLst>
        </pc:graphicFrameChg>
        <pc:inkChg chg="add del">
          <ac:chgData name="BERGERON, Vanessa (SMO CC NAM)" userId="S::vanessa.bergeron@siemens.com::c8be0b35-dc39-4954-99b3-41d8f6185964" providerId="AD" clId="Web-{627866BF-12A5-58AC-E850-34C98A81E71E}" dt="2021-05-31T16:24:37.574" v="123"/>
          <ac:inkMkLst>
            <pc:docMk/>
            <pc:sldMk cId="1883799944" sldId="11238"/>
            <ac:inkMk id="7" creationId="{9B3516F5-F4E9-4589-A544-688DCBE15823}"/>
          </ac:inkMkLst>
        </pc:inkChg>
        <pc:inkChg chg="add del">
          <ac:chgData name="BERGERON, Vanessa (SMO CC NAM)" userId="S::vanessa.bergeron@siemens.com::c8be0b35-dc39-4954-99b3-41d8f6185964" providerId="AD" clId="Web-{627866BF-12A5-58AC-E850-34C98A81E71E}" dt="2021-05-31T16:24:31.183" v="120"/>
          <ac:inkMkLst>
            <pc:docMk/>
            <pc:sldMk cId="1883799944" sldId="11238"/>
            <ac:inkMk id="8" creationId="{4C7383A1-8143-406B-858A-9CE209956BBE}"/>
          </ac:inkMkLst>
        </pc:inkChg>
        <pc:inkChg chg="add del">
          <ac:chgData name="BERGERON, Vanessa (SMO CC NAM)" userId="S::vanessa.bergeron@siemens.com::c8be0b35-dc39-4954-99b3-41d8f6185964" providerId="AD" clId="Web-{627866BF-12A5-58AC-E850-34C98A81E71E}" dt="2021-05-31T16:24:28.386" v="119"/>
          <ac:inkMkLst>
            <pc:docMk/>
            <pc:sldMk cId="1883799944" sldId="11238"/>
            <ac:inkMk id="9" creationId="{002CDE44-D64D-45ED-B513-9385F8ED5B66}"/>
          </ac:inkMkLst>
        </pc:inkChg>
        <pc:inkChg chg="add del">
          <ac:chgData name="BERGERON, Vanessa (SMO CC NAM)" userId="S::vanessa.bergeron@siemens.com::c8be0b35-dc39-4954-99b3-41d8f6185964" providerId="AD" clId="Web-{627866BF-12A5-58AC-E850-34C98A81E71E}" dt="2021-05-31T16:24:34.886" v="122"/>
          <ac:inkMkLst>
            <pc:docMk/>
            <pc:sldMk cId="1883799944" sldId="11238"/>
            <ac:inkMk id="12" creationId="{B8B599F0-9784-463A-BE50-4BC8F71162C7}"/>
          </ac:inkMkLst>
        </pc:inkChg>
        <pc:inkChg chg="add">
          <ac:chgData name="BERGERON, Vanessa (SMO CC NAM)" userId="S::vanessa.bergeron@siemens.com::c8be0b35-dc39-4954-99b3-41d8f6185964" providerId="AD" clId="Web-{627866BF-12A5-58AC-E850-34C98A81E71E}" dt="2021-05-31T16:24:59.620" v="124"/>
          <ac:inkMkLst>
            <pc:docMk/>
            <pc:sldMk cId="1883799944" sldId="11238"/>
            <ac:inkMk id="13" creationId="{93090519-D849-4D70-82A3-049C9FB316AA}"/>
          </ac:inkMkLst>
        </pc:inkChg>
        <pc:inkChg chg="add">
          <ac:chgData name="BERGERON, Vanessa (SMO CC NAM)" userId="S::vanessa.bergeron@siemens.com::c8be0b35-dc39-4954-99b3-41d8f6185964" providerId="AD" clId="Web-{627866BF-12A5-58AC-E850-34C98A81E71E}" dt="2021-05-31T16:24:59.652" v="125"/>
          <ac:inkMkLst>
            <pc:docMk/>
            <pc:sldMk cId="1883799944" sldId="11238"/>
            <ac:inkMk id="14" creationId="{CBCBF1F5-5C75-4040-9D1F-F81C8CE3DA03}"/>
          </ac:inkMkLst>
        </pc:inkChg>
        <pc:inkChg chg="add del">
          <ac:chgData name="BERGERON, Vanessa (SMO CC NAM)" userId="S::vanessa.bergeron@siemens.com::c8be0b35-dc39-4954-99b3-41d8f6185964" providerId="AD" clId="Web-{627866BF-12A5-58AC-E850-34C98A81E71E}" dt="2021-05-31T16:25:03.417" v="129"/>
          <ac:inkMkLst>
            <pc:docMk/>
            <pc:sldMk cId="1883799944" sldId="11238"/>
            <ac:inkMk id="16" creationId="{EFF78A2E-7C24-47C1-A5C5-D0D1610AE578}"/>
          </ac:inkMkLst>
        </pc:inkChg>
        <pc:inkChg chg="add del">
          <ac:chgData name="BERGERON, Vanessa (SMO CC NAM)" userId="S::vanessa.bergeron@siemens.com::c8be0b35-dc39-4954-99b3-41d8f6185964" providerId="AD" clId="Web-{627866BF-12A5-58AC-E850-34C98A81E71E}" dt="2021-05-31T16:25:03.417" v="128"/>
          <ac:inkMkLst>
            <pc:docMk/>
            <pc:sldMk cId="1883799944" sldId="11238"/>
            <ac:inkMk id="17" creationId="{E8A02512-2CC7-4ADB-94F9-9FA3E4A8F159}"/>
          </ac:inkMkLst>
        </pc:inkChg>
      </pc:sldChg>
    </pc:docChg>
  </pc:docChgLst>
  <pc:docChgLst>
    <pc:chgData name="Evanko, Kara (SMO CC NAM)" userId="033fce19-a175-4498-b263-cb482f05cd74" providerId="ADAL" clId="{F238C0CF-66A3-4413-8D98-226C93956479}"/>
    <pc:docChg chg="addSld modSld sldOrd modSection">
      <pc:chgData name="Evanko, Kara (SMO CC NAM)" userId="033fce19-a175-4498-b263-cb482f05cd74" providerId="ADAL" clId="{F238C0CF-66A3-4413-8D98-226C93956479}" dt="2021-05-19T11:24:19.508" v="4"/>
      <pc:docMkLst>
        <pc:docMk/>
      </pc:docMkLst>
      <pc:sldChg chg="ord">
        <pc:chgData name="Evanko, Kara (SMO CC NAM)" userId="033fce19-a175-4498-b263-cb482f05cd74" providerId="ADAL" clId="{F238C0CF-66A3-4413-8D98-226C93956479}" dt="2021-05-19T11:24:19.508" v="4"/>
        <pc:sldMkLst>
          <pc:docMk/>
          <pc:sldMk cId="3298189340" sldId="11216"/>
        </pc:sldMkLst>
      </pc:sldChg>
      <pc:sldChg chg="add ord">
        <pc:chgData name="Evanko, Kara (SMO CC NAM)" userId="033fce19-a175-4498-b263-cb482f05cd74" providerId="ADAL" clId="{F238C0CF-66A3-4413-8D98-226C93956479}" dt="2021-05-19T11:21:50.281" v="2"/>
        <pc:sldMkLst>
          <pc:docMk/>
          <pc:sldMk cId="829792107" sldId="11232"/>
        </pc:sldMkLst>
      </pc:sldChg>
    </pc:docChg>
  </pc:docChgLst>
  <pc:docChgLst>
    <pc:chgData name="BERGERON, Vanessa (SMO CC NAM)" userId="S::vanessa.bergeron@siemens.com::c8be0b35-dc39-4954-99b3-41d8f6185964" providerId="AD" clId="Web-{EAD9BD9F-D0EC-0000-A22A-57CBDCFFA06E}"/>
    <pc:docChg chg="modSld">
      <pc:chgData name="BERGERON, Vanessa (SMO CC NAM)" userId="S::vanessa.bergeron@siemens.com::c8be0b35-dc39-4954-99b3-41d8f6185964" providerId="AD" clId="Web-{EAD9BD9F-D0EC-0000-A22A-57CBDCFFA06E}" dt="2021-04-13T13:55:49.969" v="219"/>
      <pc:docMkLst>
        <pc:docMk/>
      </pc:docMkLst>
      <pc:sldChg chg="addSp delSp modSp modNotes">
        <pc:chgData name="BERGERON, Vanessa (SMO CC NAM)" userId="S::vanessa.bergeron@siemens.com::c8be0b35-dc39-4954-99b3-41d8f6185964" providerId="AD" clId="Web-{EAD9BD9F-D0EC-0000-A22A-57CBDCFFA06E}" dt="2021-04-13T13:55:49.969" v="219"/>
        <pc:sldMkLst>
          <pc:docMk/>
          <pc:sldMk cId="3282902226" sldId="11236"/>
        </pc:sldMkLst>
        <pc:spChg chg="add del mod">
          <ac:chgData name="BERGERON, Vanessa (SMO CC NAM)" userId="S::vanessa.bergeron@siemens.com::c8be0b35-dc39-4954-99b3-41d8f6185964" providerId="AD" clId="Web-{EAD9BD9F-D0EC-0000-A22A-57CBDCFFA06E}" dt="2021-04-13T13:36:22.204" v="8"/>
          <ac:spMkLst>
            <pc:docMk/>
            <pc:sldMk cId="3282902226" sldId="11236"/>
            <ac:spMk id="3" creationId="{D4137DA0-C874-477B-88EB-F923CE47EB41}"/>
          </ac:spMkLst>
        </pc:spChg>
        <pc:spChg chg="add del mod">
          <ac:chgData name="BERGERON, Vanessa (SMO CC NAM)" userId="S::vanessa.bergeron@siemens.com::c8be0b35-dc39-4954-99b3-41d8f6185964" providerId="AD" clId="Web-{EAD9BD9F-D0EC-0000-A22A-57CBDCFFA06E}" dt="2021-04-13T13:36:33.658" v="18"/>
          <ac:spMkLst>
            <pc:docMk/>
            <pc:sldMk cId="3282902226" sldId="11236"/>
            <ac:spMk id="4" creationId="{04671606-7E72-4884-9248-5912763320EC}"/>
          </ac:spMkLst>
        </pc:spChg>
        <pc:spChg chg="mod">
          <ac:chgData name="BERGERON, Vanessa (SMO CC NAM)" userId="S::vanessa.bergeron@siemens.com::c8be0b35-dc39-4954-99b3-41d8f6185964" providerId="AD" clId="Web-{EAD9BD9F-D0EC-0000-A22A-57CBDCFFA06E}" dt="2021-04-13T13:44:19.592" v="81" actId="20577"/>
          <ac:spMkLst>
            <pc:docMk/>
            <pc:sldMk cId="3282902226" sldId="11236"/>
            <ac:spMk id="11" creationId="{2157832F-4A20-4BC7-BAA7-8BC848AC39A8}"/>
          </ac:spMkLst>
        </pc:spChg>
        <pc:graphicFrameChg chg="add del mod modGraphic">
          <ac:chgData name="BERGERON, Vanessa (SMO CC NAM)" userId="S::vanessa.bergeron@siemens.com::c8be0b35-dc39-4954-99b3-41d8f6185964" providerId="AD" clId="Web-{EAD9BD9F-D0EC-0000-A22A-57CBDCFFA06E}" dt="2021-04-13T13:43:11.965" v="23"/>
          <ac:graphicFrameMkLst>
            <pc:docMk/>
            <pc:sldMk cId="3282902226" sldId="11236"/>
            <ac:graphicFrameMk id="5" creationId="{C3F24506-25FB-4EFD-9F34-5128F8B4D2D1}"/>
          </ac:graphicFrameMkLst>
        </pc:graphicFrameChg>
        <pc:graphicFrameChg chg="add del mod modGraphic">
          <ac:chgData name="BERGERON, Vanessa (SMO CC NAM)" userId="S::vanessa.bergeron@siemens.com::c8be0b35-dc39-4954-99b3-41d8f6185964" providerId="AD" clId="Web-{EAD9BD9F-D0EC-0000-A22A-57CBDCFFA06E}" dt="2021-04-13T13:44:03.685" v="73"/>
          <ac:graphicFrameMkLst>
            <pc:docMk/>
            <pc:sldMk cId="3282902226" sldId="11236"/>
            <ac:graphicFrameMk id="9" creationId="{BC72DC6B-75EC-4E35-BAB2-7F6422EE28C0}"/>
          </ac:graphicFrameMkLst>
        </pc:graphicFrameChg>
        <pc:graphicFrameChg chg="add del mod modGraphic">
          <ac:chgData name="BERGERON, Vanessa (SMO CC NAM)" userId="S::vanessa.bergeron@siemens.com::c8be0b35-dc39-4954-99b3-41d8f6185964" providerId="AD" clId="Web-{EAD9BD9F-D0EC-0000-A22A-57CBDCFFA06E}" dt="2021-04-13T13:43:47.591" v="33"/>
          <ac:graphicFrameMkLst>
            <pc:docMk/>
            <pc:sldMk cId="3282902226" sldId="11236"/>
            <ac:graphicFrameMk id="13" creationId="{B1E02692-3591-4BE7-8A73-858C55C2CD92}"/>
          </ac:graphicFrameMkLst>
        </pc:graphicFrameChg>
        <pc:graphicFrameChg chg="add mod modGraphic">
          <ac:chgData name="BERGERON, Vanessa (SMO CC NAM)" userId="S::vanessa.bergeron@siemens.com::c8be0b35-dc39-4954-99b3-41d8f6185964" providerId="AD" clId="Web-{EAD9BD9F-D0EC-0000-A22A-57CBDCFFA06E}" dt="2021-04-13T13:44:06.294" v="74" actId="1076"/>
          <ac:graphicFrameMkLst>
            <pc:docMk/>
            <pc:sldMk cId="3282902226" sldId="11236"/>
            <ac:graphicFrameMk id="15" creationId="{DF4278A0-5223-40A9-899D-927595524913}"/>
          </ac:graphicFrameMkLst>
        </pc:graphicFrameChg>
      </pc:sldChg>
    </pc:docChg>
  </pc:docChgLst>
  <pc:docChgLst>
    <pc:chgData name="BERGERON, Vanessa (SMO CC NAM)" userId="S::vanessa.bergeron@siemens.com::c8be0b35-dc39-4954-99b3-41d8f6185964" providerId="AD" clId="Web-{3BEB173F-7B68-86F2-4F09-817305592857}"/>
    <pc:docChg chg="modSld">
      <pc:chgData name="BERGERON, Vanessa (SMO CC NAM)" userId="S::vanessa.bergeron@siemens.com::c8be0b35-dc39-4954-99b3-41d8f6185964" providerId="AD" clId="Web-{3BEB173F-7B68-86F2-4F09-817305592857}" dt="2021-06-03T16:10:55.001" v="113" actId="1076"/>
      <pc:docMkLst>
        <pc:docMk/>
      </pc:docMkLst>
      <pc:sldChg chg="modSp">
        <pc:chgData name="BERGERON, Vanessa (SMO CC NAM)" userId="S::vanessa.bergeron@siemens.com::c8be0b35-dc39-4954-99b3-41d8f6185964" providerId="AD" clId="Web-{3BEB173F-7B68-86F2-4F09-817305592857}" dt="2021-06-03T16:05:50.039" v="2" actId="20577"/>
        <pc:sldMkLst>
          <pc:docMk/>
          <pc:sldMk cId="829792107" sldId="11232"/>
        </pc:sldMkLst>
        <pc:spChg chg="mod">
          <ac:chgData name="BERGERON, Vanessa (SMO CC NAM)" userId="S::vanessa.bergeron@siemens.com::c8be0b35-dc39-4954-99b3-41d8f6185964" providerId="AD" clId="Web-{3BEB173F-7B68-86F2-4F09-817305592857}" dt="2021-06-03T16:05:50.039" v="2" actId="20577"/>
          <ac:spMkLst>
            <pc:docMk/>
            <pc:sldMk cId="829792107" sldId="11232"/>
            <ac:spMk id="23" creationId="{64932D96-96AF-4C58-8DA9-5C79602C5482}"/>
          </ac:spMkLst>
        </pc:spChg>
      </pc:sldChg>
      <pc:sldChg chg="modSp">
        <pc:chgData name="BERGERON, Vanessa (SMO CC NAM)" userId="S::vanessa.bergeron@siemens.com::c8be0b35-dc39-4954-99b3-41d8f6185964" providerId="AD" clId="Web-{3BEB173F-7B68-86F2-4F09-817305592857}" dt="2021-06-03T16:10:55.001" v="113" actId="1076"/>
        <pc:sldMkLst>
          <pc:docMk/>
          <pc:sldMk cId="4110077767" sldId="11244"/>
        </pc:sldMkLst>
        <pc:spChg chg="mod">
          <ac:chgData name="BERGERON, Vanessa (SMO CC NAM)" userId="S::vanessa.bergeron@siemens.com::c8be0b35-dc39-4954-99b3-41d8f6185964" providerId="AD" clId="Web-{3BEB173F-7B68-86F2-4F09-817305592857}" dt="2021-06-03T16:06:53.385" v="9" actId="20577"/>
          <ac:spMkLst>
            <pc:docMk/>
            <pc:sldMk cId="4110077767" sldId="11244"/>
            <ac:spMk id="28" creationId="{ADC429C4-F2A9-452E-8F33-CC2E672DF41A}"/>
          </ac:spMkLst>
        </pc:spChg>
        <pc:spChg chg="mod">
          <ac:chgData name="BERGERON, Vanessa (SMO CC NAM)" userId="S::vanessa.bergeron@siemens.com::c8be0b35-dc39-4954-99b3-41d8f6185964" providerId="AD" clId="Web-{3BEB173F-7B68-86F2-4F09-817305592857}" dt="2021-06-03T16:07:31.527" v="39" actId="20577"/>
          <ac:spMkLst>
            <pc:docMk/>
            <pc:sldMk cId="4110077767" sldId="11244"/>
            <ac:spMk id="32" creationId="{E7FB415A-240B-4073-BCE3-4947BE9ABDF4}"/>
          </ac:spMkLst>
        </pc:spChg>
        <pc:spChg chg="mod">
          <ac:chgData name="BERGERON, Vanessa (SMO CC NAM)" userId="S::vanessa.bergeron@siemens.com::c8be0b35-dc39-4954-99b3-41d8f6185964" providerId="AD" clId="Web-{3BEB173F-7B68-86F2-4F09-817305592857}" dt="2021-06-03T16:07:14.089" v="12" actId="20577"/>
          <ac:spMkLst>
            <pc:docMk/>
            <pc:sldMk cId="4110077767" sldId="11244"/>
            <ac:spMk id="33" creationId="{666A20FA-BD97-4050-88C8-0932D7932180}"/>
          </ac:spMkLst>
        </pc:spChg>
        <pc:spChg chg="mod">
          <ac:chgData name="BERGERON, Vanessa (SMO CC NAM)" userId="S::vanessa.bergeron@siemens.com::c8be0b35-dc39-4954-99b3-41d8f6185964" providerId="AD" clId="Web-{3BEB173F-7B68-86F2-4F09-817305592857}" dt="2021-06-03T16:10:46.392" v="111" actId="20577"/>
          <ac:spMkLst>
            <pc:docMk/>
            <pc:sldMk cId="4110077767" sldId="11244"/>
            <ac:spMk id="34" creationId="{9EEA8D0F-6CB5-44B7-A11B-54E2A3B4B9A0}"/>
          </ac:spMkLst>
        </pc:spChg>
        <pc:spChg chg="mod">
          <ac:chgData name="BERGERON, Vanessa (SMO CC NAM)" userId="S::vanessa.bergeron@siemens.com::c8be0b35-dc39-4954-99b3-41d8f6185964" providerId="AD" clId="Web-{3BEB173F-7B68-86F2-4F09-817305592857}" dt="2021-06-03T16:10:55.001" v="113" actId="1076"/>
          <ac:spMkLst>
            <pc:docMk/>
            <pc:sldMk cId="4110077767" sldId="11244"/>
            <ac:spMk id="35" creationId="{4413647A-FE12-4489-99B9-1D735C77E619}"/>
          </ac:spMkLst>
        </pc:spChg>
        <pc:spChg chg="mod">
          <ac:chgData name="BERGERON, Vanessa (SMO CC NAM)" userId="S::vanessa.bergeron@siemens.com::c8be0b35-dc39-4954-99b3-41d8f6185964" providerId="AD" clId="Web-{3BEB173F-7B68-86F2-4F09-817305592857}" dt="2021-06-03T16:10:49.173" v="112" actId="14100"/>
          <ac:spMkLst>
            <pc:docMk/>
            <pc:sldMk cId="4110077767" sldId="11244"/>
            <ac:spMk id="36" creationId="{B1D3CB6A-84D7-4F84-8FBF-081AFCBE1367}"/>
          </ac:spMkLst>
        </pc:spChg>
      </pc:sldChg>
    </pc:docChg>
  </pc:docChgLst>
  <pc:docChgLst>
    <pc:chgData name="BERGERON, Vanessa (SMO CC NAM)" userId="S::vanessa.bergeron@siemens.com::c8be0b35-dc39-4954-99b3-41d8f6185964" providerId="AD" clId="Web-{8C8EBD9F-C086-0000-B821-70A9A1753AFC}"/>
    <pc:docChg chg="modSld">
      <pc:chgData name="BERGERON, Vanessa (SMO CC NAM)" userId="S::vanessa.bergeron@siemens.com::c8be0b35-dc39-4954-99b3-41d8f6185964" providerId="AD" clId="Web-{8C8EBD9F-C086-0000-B821-70A9A1753AFC}" dt="2021-04-12T15:39:26.142" v="22" actId="20577"/>
      <pc:docMkLst>
        <pc:docMk/>
      </pc:docMkLst>
      <pc:sldChg chg="modSp">
        <pc:chgData name="BERGERON, Vanessa (SMO CC NAM)" userId="S::vanessa.bergeron@siemens.com::c8be0b35-dc39-4954-99b3-41d8f6185964" providerId="AD" clId="Web-{8C8EBD9F-C086-0000-B821-70A9A1753AFC}" dt="2021-04-12T15:39:26.142" v="22" actId="20577"/>
        <pc:sldMkLst>
          <pc:docMk/>
          <pc:sldMk cId="1313563609" sldId="394"/>
        </pc:sldMkLst>
        <pc:spChg chg="mod">
          <ac:chgData name="BERGERON, Vanessa (SMO CC NAM)" userId="S::vanessa.bergeron@siemens.com::c8be0b35-dc39-4954-99b3-41d8f6185964" providerId="AD" clId="Web-{8C8EBD9F-C086-0000-B821-70A9A1753AFC}" dt="2021-04-12T15:39:26.142" v="22" actId="20577"/>
          <ac:spMkLst>
            <pc:docMk/>
            <pc:sldMk cId="1313563609" sldId="394"/>
            <ac:spMk id="70" creationId="{09BD2BF6-3327-47D2-8B16-5801B57463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2/9/2022</a:t>
            </a:fld>
            <a:endParaRPr lang="en-US" sz="105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</a:rPr>
              <a:t>Hand out</a:t>
            </a:r>
            <a:r>
              <a:rPr lang="en-US" sz="105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June 8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1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by Vanessa – June 1 – date range for data – March 25-May 26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1 </a:t>
            </a:r>
            <a:r>
              <a:rPr lang="en-CA"/>
              <a:t>– just added total Video completes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1 </a:t>
            </a: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- Tracked traffic from our LinkedIn efforts generated 17.8% of all tracked campaign traffic and 15.4% of all tracked on site video views – total tracked time spent on site from our LinkedIn efforts was nearly 6 minutes.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1 </a:t>
            </a:r>
            <a:r>
              <a:rPr lang="en-CA"/>
              <a:t>– just added total Video completes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1 </a:t>
            </a: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- Tracked traffic from our LinkedIn efforts generated 17.8% of all tracked campaign traffic and 15.4% of all tracked on site video views – total tracked time spent on site from our LinkedIn efforts was nearly 6 minutes.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3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4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8</a:t>
            </a:r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by Vanessa – June 8</a:t>
            </a:r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customXml" Target="../../customXml/item4.xml"/><Relationship Id="rId4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customXml" Target="../../customXml/item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47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91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2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3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1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the style sheet to edit the title</a:t>
            </a:r>
            <a:endParaRPr lang="de-DE" noProof="0"/>
          </a:p>
        </p:txBody>
      </p:sp>
      <p:sp>
        <p:nvSpPr>
          <p:cNvPr id="3" name="cdtContent Placeholder 2 Id3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626736" y="1449389"/>
            <a:ext cx="8204689" cy="475138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 marL="179298" indent="-177711">
              <a:buFont typeface="Wingdings" panose="05000000000000000000" pitchFamily="2" charset="2"/>
              <a:buChar char="§"/>
              <a:defRPr baseline="0"/>
            </a:lvl2pPr>
            <a:lvl3pPr marL="358596" indent="-177711">
              <a:buFont typeface="Wingdings" panose="05000000000000000000" pitchFamily="2" charset="2"/>
              <a:buChar char="§"/>
              <a:defRPr baseline="0"/>
            </a:lvl3pPr>
            <a:lvl4pPr marL="537894" indent="-177711">
              <a:buFont typeface="Wingdings" panose="05000000000000000000" pitchFamily="2" charset="2"/>
              <a:buChar char="§"/>
              <a:defRPr baseline="0"/>
            </a:lvl4pPr>
            <a:lvl5pPr marL="717191" indent="-177711">
              <a:buFont typeface="Wingdings" panose="05000000000000000000" pitchFamily="2" charset="2"/>
              <a:buChar char="§"/>
              <a:defRPr baseline="0"/>
            </a:lvl5pPr>
          </a:lstStyle>
          <a:p>
            <a:pPr lvl="0"/>
            <a:r>
              <a:rPr lang="en-US"/>
              <a:t>Click the style sheet to edit the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112582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0" y="0"/>
            <a:ext cx="1219200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the style sheet to edit the title</a:t>
            </a:r>
            <a:endParaRPr kumimoji="0" lang="de-DE" sz="1999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35264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2020 | SMO NAM CC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Mobility, Inc. 2020 | SMO NAM CC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48" r:id="rId19"/>
    <p:sldLayoutId id="2147483749" r:id="rId20"/>
    <p:sldLayoutId id="2147483750" r:id="rId21"/>
    <p:sldLayoutId id="2147483745" r:id="rId22"/>
    <p:sldLayoutId id="2147483746" r:id="rId23"/>
    <p:sldLayoutId id="2147483747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4" r:id="rId31"/>
    <p:sldLayoutId id="2147483708" r:id="rId32"/>
    <p:sldLayoutId id="2147483655" r:id="rId33"/>
    <p:sldLayoutId id="2147483742" r:id="rId34"/>
    <p:sldLayoutId id="2147483677" r:id="rId35"/>
    <p:sldLayoutId id="2147483709" r:id="rId36"/>
    <p:sldLayoutId id="2147483751" r:id="rId37"/>
    <p:sldLayoutId id="2147483691" r:id="rId38"/>
    <p:sldLayoutId id="2147483752" r:id="rId39"/>
    <p:sldLayoutId id="2147483692" r:id="rId40"/>
    <p:sldLayoutId id="2147483650" r:id="rId41"/>
    <p:sldLayoutId id="2147483665" r:id="rId42"/>
    <p:sldLayoutId id="2147483666" r:id="rId43"/>
    <p:sldLayoutId id="2147483697" r:id="rId44"/>
    <p:sldLayoutId id="2147483698" r:id="rId45"/>
    <p:sldLayoutId id="2147483652" r:id="rId46"/>
    <p:sldLayoutId id="2147483680" r:id="rId47"/>
    <p:sldLayoutId id="2147483694" r:id="rId48"/>
    <p:sldLayoutId id="2147483687" r:id="rId49"/>
    <p:sldLayoutId id="2147483681" r:id="rId50"/>
    <p:sldLayoutId id="2147483690" r:id="rId51"/>
    <p:sldLayoutId id="2147483711" r:id="rId52"/>
    <p:sldLayoutId id="2147483682" r:id="rId53"/>
    <p:sldLayoutId id="2147483678" r:id="rId54"/>
    <p:sldLayoutId id="2147483754" r:id="rId55"/>
    <p:sldLayoutId id="2147483755" r:id="rId5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linkedin.com/feed/update/urn:li:sponsoredContentV2:(urn:li:activity:6782711761587044352,urn:li:sponsoredCreative:127763484)/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linkedin.com/feed/update/urn:li:sponsoredContentV2:(urn:li:activity:6782711761587044352,urn:li:sponsoredCreative:127763484)/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jpeg"/><Relationship Id="rId11" Type="http://schemas.openxmlformats.org/officeDocument/2006/relationships/hyperlink" Target="https://www.linkedin.com/feed/update/urn:li:sponsoredContentV2:(urn:li:activity:6780596751683481600,urn:li:sponsoredCreative:127143374)/" TargetMode="External"/><Relationship Id="rId5" Type="http://schemas.openxmlformats.org/officeDocument/2006/relationships/image" Target="../media/image56.jpe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hyperlink" Target="https://www.linkedin.com/feed/update/urn:li:sponsoredContentV2:(urn:li:activity:6785241830356267008,urn:li:sponsoredCreative:128377204)/" TargetMode="External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hyperlink" Target="https://siemensworld.dc.siemens.com/2021/03/25/built-for-excellence-built-with-pride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33.jpeg"/><Relationship Id="rId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AXeR-NIT5Y" TargetMode="External"/><Relationship Id="rId3" Type="http://schemas.openxmlformats.org/officeDocument/2006/relationships/hyperlink" Target="https://www.mobility.siemens.com/us/en/company/newsroom/press-releases/american-rail-investment-is-critical-for-economic-recovery.html" TargetMode="External"/><Relationship Id="rId7" Type="http://schemas.openxmlformats.org/officeDocument/2006/relationships/hyperlink" Target="https://www.mobility.siemens.com/us/en/insights/a-once-in-a-lifetime-investment-in-american-transportation-the-bipartisan-infrastructure-deal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politico.com/sponsor-content/2021/04/19/the-next-rail-revolution-investing-in-american-rail-for-renewed-progress-and-prosperity" TargetMode="External"/><Relationship Id="rId11" Type="http://schemas.openxmlformats.org/officeDocument/2006/relationships/hyperlink" Target="https://www.youtube.com/watch?v=QQgwIODAUhE" TargetMode="External"/><Relationship Id="rId5" Type="http://schemas.openxmlformats.org/officeDocument/2006/relationships/hyperlink" Target="https://www.mobility.siemens.com/us/en/company/locations.html" TargetMode="External"/><Relationship Id="rId10" Type="http://schemas.openxmlformats.org/officeDocument/2006/relationships/hyperlink" Target="https://www.youtube.com/watch?v=P0LZ5Fs0ins" TargetMode="External"/><Relationship Id="rId4" Type="http://schemas.openxmlformats.org/officeDocument/2006/relationships/hyperlink" Target="https://www.mobility.siemens.com/us/en/trends/investing-in-american-rail.html?gclid=CjwKCAiA0KmPBhBqEiwAJqKK480ihTlrSTChDafPS4R_Z_ebhmZ2byBScigqDQ5Z5z3aeDi0DGzHsRoCTmkQAvD_BwE" TargetMode="External"/><Relationship Id="rId9" Type="http://schemas.openxmlformats.org/officeDocument/2006/relationships/hyperlink" Target="https://www.youtube.com/watch?v=wnMoZMO406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25C0AE-C742-4D8B-9BC8-E754B424A7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46985" b="1951"/>
          <a:stretch/>
        </p:blipFill>
        <p:spPr>
          <a:xfrm>
            <a:off x="0" y="0"/>
            <a:ext cx="12192000" cy="3502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652F9-1111-4542-9FC5-CDA43FFD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1" y="3780000"/>
            <a:ext cx="9287638" cy="923330"/>
          </a:xfrm>
        </p:spPr>
        <p:txBody>
          <a:bodyPr/>
          <a:lstStyle/>
          <a:p>
            <a:pPr marL="269875"/>
            <a:r>
              <a:rPr lang="en-US" dirty="0"/>
              <a:t>APTA </a:t>
            </a:r>
            <a:r>
              <a:rPr lang="en-US" dirty="0" err="1"/>
              <a:t>AdWheel</a:t>
            </a:r>
            <a:r>
              <a:rPr lang="en-US" dirty="0"/>
              <a:t> 2022 Submission </a:t>
            </a:r>
            <a:br>
              <a:rPr lang="en-US" dirty="0"/>
            </a:br>
            <a:r>
              <a:rPr lang="en-US" sz="2000" dirty="0"/>
              <a:t>Siemens Mobility #AmericanMade Communications Plan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C5D68-3230-483D-8FCB-5F5DFF5C57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85EA13-A720-4857-A057-8CF8F8523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039" y="5048715"/>
            <a:ext cx="9288000" cy="1156332"/>
          </a:xfrm>
        </p:spPr>
        <p:txBody>
          <a:bodyPr/>
          <a:lstStyle/>
          <a:p>
            <a:r>
              <a:rPr lang="en-US" dirty="0"/>
              <a:t>Assets and deliverables </a:t>
            </a:r>
          </a:p>
        </p:txBody>
      </p:sp>
    </p:spTree>
    <p:extLst>
      <p:ext uri="{BB962C8B-B14F-4D97-AF65-F5344CB8AC3E}">
        <p14:creationId xmlns:p14="http://schemas.microsoft.com/office/powerpoint/2010/main" val="157729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2863E3-F30B-4811-8602-E40862091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00" y="55179"/>
            <a:ext cx="2492243" cy="505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DD704-7349-4C61-BF5F-174B602D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$3 Trillion Dollar Opportunity: Biden’s Infrastructure Bill 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F03C9-B06F-48C5-A322-ECC1F0CB62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Restricted | © Siemens Mobility, Inc. 2021 | SMO NAM CC</a:t>
            </a:r>
          </a:p>
        </p:txBody>
      </p:sp>
      <p:sp>
        <p:nvSpPr>
          <p:cNvPr id="5" name="Copy 3 (Highlight)">
            <a:extLst>
              <a:ext uri="{FF2B5EF4-FFF2-40B4-BE49-F238E27FC236}">
                <a16:creationId xmlns:a16="http://schemas.microsoft.com/office/drawing/2014/main" id="{502D8A18-2B66-4743-A4DF-C0183DFD0E09}"/>
              </a:ext>
            </a:extLst>
          </p:cNvPr>
          <p:cNvSpPr txBox="1">
            <a:spLocks/>
          </p:cNvSpPr>
          <p:nvPr/>
        </p:nvSpPr>
        <p:spPr>
          <a:xfrm>
            <a:off x="410400" y="1329909"/>
            <a:ext cx="3313302" cy="2099091"/>
          </a:xfrm>
          <a:prstGeom prst="rect">
            <a:avLst/>
          </a:prstGeom>
          <a:ln w="38100">
            <a:solidFill>
              <a:srgbClr val="00FFB9"/>
            </a:solidFill>
          </a:ln>
        </p:spPr>
        <p:txBody>
          <a:bodyPr vert="horz" lIns="216000" tIns="144000" rIns="216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Goal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 for $3 trillion-dollar U.S. infrastructure spending package on rail funding, sustainability, &amp; jobs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Grow rail investment and set up our industry for future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Highlight suppliers and economic benefits to build bipartisan support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opy 3 (Highlight)">
            <a:extLst>
              <a:ext uri="{FF2B5EF4-FFF2-40B4-BE49-F238E27FC236}">
                <a16:creationId xmlns:a16="http://schemas.microsoft.com/office/drawing/2014/main" id="{049BB9F4-7255-4545-85D9-28F8EC038B2B}"/>
              </a:ext>
            </a:extLst>
          </p:cNvPr>
          <p:cNvSpPr txBox="1">
            <a:spLocks/>
          </p:cNvSpPr>
          <p:nvPr/>
        </p:nvSpPr>
        <p:spPr>
          <a:xfrm>
            <a:off x="410400" y="3628330"/>
            <a:ext cx="3313302" cy="2856499"/>
          </a:xfrm>
          <a:prstGeom prst="rect">
            <a:avLst/>
          </a:prstGeom>
          <a:ln w="38100">
            <a:solidFill>
              <a:srgbClr val="00FFB9"/>
            </a:solidFill>
          </a:ln>
        </p:spPr>
        <p:txBody>
          <a:bodyPr vert="horz" lIns="216000" tIns="144000" rIns="216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360°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Campaign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Keystone 4-part video series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Amplify voice of our employees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cs typeface="Arial"/>
              </a:rPr>
              <a:t>Advertising: Targeted. Data-driven. Social. Programmatic. Advertorial.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cs typeface="Arial"/>
              </a:rPr>
              <a:t>Organic engagement: Social media. Industry associations. GA.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Web landing page &amp; Media toolkit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 coverage: Railway Age, Progressive Railroading, Mass Transit, RSI Newsletter, North American newsletter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84E70D-ED2B-48A7-A4A3-946F37AD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150" y="1281862"/>
            <a:ext cx="2104660" cy="1753883"/>
          </a:xfrm>
          <a:prstGeom prst="rect">
            <a:avLst/>
          </a:prstGeom>
        </p:spPr>
      </p:pic>
      <p:pic>
        <p:nvPicPr>
          <p:cNvPr id="16" name="Picture 15" descr="A picture containing text, outdoor, transport, boat&#10;&#10;Description automatically generated">
            <a:extLst>
              <a:ext uri="{FF2B5EF4-FFF2-40B4-BE49-F238E27FC236}">
                <a16:creationId xmlns:a16="http://schemas.microsoft.com/office/drawing/2014/main" id="{494990D9-0CAA-4FA7-B3B1-940014C89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431" y="3573150"/>
            <a:ext cx="3729161" cy="93229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372EF5D-20D6-4EDB-BE0E-E2BAE987D1D1}"/>
              </a:ext>
            </a:extLst>
          </p:cNvPr>
          <p:cNvSpPr/>
          <p:nvPr/>
        </p:nvSpPr>
        <p:spPr>
          <a:xfrm>
            <a:off x="7554435" y="3869056"/>
            <a:ext cx="1677582" cy="682675"/>
          </a:xfrm>
          <a:prstGeom prst="wedgeRoundRectCallout">
            <a:avLst>
              <a:gd name="adj1" fmla="val -72513"/>
              <a:gd name="adj2" fmla="val -2439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LinkedIn Banners &amp; Teams Backgrounds</a:t>
            </a:r>
          </a:p>
          <a:p>
            <a:pPr algn="ctr"/>
            <a:r>
              <a:rPr lang="en-US" sz="1200" b="1"/>
              <a:t>300+ downloads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B974AC3-8815-416E-83B0-DBE4B12EBB9A}"/>
              </a:ext>
            </a:extLst>
          </p:cNvPr>
          <p:cNvSpPr/>
          <p:nvPr/>
        </p:nvSpPr>
        <p:spPr>
          <a:xfrm>
            <a:off x="8336595" y="3180505"/>
            <a:ext cx="1190702" cy="483361"/>
          </a:xfrm>
          <a:prstGeom prst="wedgeRoundRectCallout">
            <a:avLst>
              <a:gd name="adj1" fmla="val -21222"/>
              <a:gd name="adj2" fmla="val -10896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2.4 Million Impressions</a:t>
            </a:r>
            <a:endParaRPr lang="en-US" sz="1200" b="1"/>
          </a:p>
        </p:txBody>
      </p:sp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9EC22BAE-C642-4528-9271-455957501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431" y="1264609"/>
            <a:ext cx="2104660" cy="195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64932D96-96AF-4C58-8DA9-5C79602C5482}"/>
              </a:ext>
            </a:extLst>
          </p:cNvPr>
          <p:cNvSpPr/>
          <p:nvPr/>
        </p:nvSpPr>
        <p:spPr>
          <a:xfrm>
            <a:off x="5780598" y="1390622"/>
            <a:ext cx="1530713" cy="682675"/>
          </a:xfrm>
          <a:prstGeom prst="wedgeRoundRectCallout">
            <a:avLst>
              <a:gd name="adj1" fmla="val -72513"/>
              <a:gd name="adj2" fmla="val -2439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34 </a:t>
            </a:r>
            <a:r>
              <a:rPr lang="en-US" sz="1200" err="1"/>
              <a:t>SoMe</a:t>
            </a:r>
            <a:r>
              <a:rPr lang="en-US" sz="1200"/>
              <a:t> posts</a:t>
            </a:r>
          </a:p>
          <a:p>
            <a:pPr algn="ctr"/>
            <a:r>
              <a:rPr lang="en-US" sz="1200"/>
              <a:t>1.2K Likes</a:t>
            </a:r>
          </a:p>
          <a:p>
            <a:pPr algn="ctr"/>
            <a:r>
              <a:rPr lang="en-US" sz="1200"/>
              <a:t>4K YouTube views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AB68C83-4B90-45B9-9B3F-4D30A1B5E0AD}"/>
              </a:ext>
            </a:extLst>
          </p:cNvPr>
          <p:cNvSpPr/>
          <p:nvPr/>
        </p:nvSpPr>
        <p:spPr>
          <a:xfrm>
            <a:off x="7993724" y="448550"/>
            <a:ext cx="2104660" cy="738035"/>
          </a:xfrm>
          <a:prstGeom prst="wedgeRoundRectCallout">
            <a:avLst>
              <a:gd name="adj1" fmla="val 61583"/>
              <a:gd name="adj2" fmla="val 20989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5.1K article views</a:t>
            </a:r>
          </a:p>
          <a:p>
            <a:pPr algn="ctr"/>
            <a:r>
              <a:rPr lang="en-US" sz="1200"/>
              <a:t>Above industry avg. time spent on page = 00:03:26</a:t>
            </a:r>
            <a:endParaRPr lang="en-US" sz="1200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82A2C3-C7AD-4022-85E4-18E389D80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160" y="4669665"/>
            <a:ext cx="6208408" cy="217265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2465DCC-E797-481F-B462-36F1CCE344F7}"/>
              </a:ext>
            </a:extLst>
          </p:cNvPr>
          <p:cNvSpPr/>
          <p:nvPr/>
        </p:nvSpPr>
        <p:spPr>
          <a:xfrm>
            <a:off x="3941642" y="4659328"/>
            <a:ext cx="1631550" cy="1018497"/>
          </a:xfrm>
          <a:prstGeom prst="wedgeRoundRectCallout">
            <a:avLst>
              <a:gd name="adj1" fmla="val 71361"/>
              <a:gd name="adj2" fmla="val 2567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Webpage &amp; </a:t>
            </a:r>
          </a:p>
          <a:p>
            <a:pPr algn="ctr"/>
            <a:r>
              <a:rPr lang="en-US" sz="1200"/>
              <a:t>Media Toolkit</a:t>
            </a:r>
          </a:p>
          <a:p>
            <a:pPr algn="ctr"/>
            <a:r>
              <a:rPr lang="en-US" sz="1200"/>
              <a:t>00:04:19 avg. time spent on page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79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0604-8076-416F-BC67-E9A14541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Owned Media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A4C7CF-7183-477D-BC4F-BC957F56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694" y="1353267"/>
            <a:ext cx="2581723" cy="618798"/>
          </a:xfrm>
        </p:spPr>
        <p:txBody>
          <a:bodyPr/>
          <a:lstStyle/>
          <a:p>
            <a:r>
              <a:rPr lang="en-US" b="1" dirty="0">
                <a:solidFill>
                  <a:srgbClr val="00D7A0"/>
                </a:solidFill>
                <a:latin typeface="Siemens Sans" pitchFamily="2" charset="0"/>
              </a:rPr>
              <a:t>Press Page – </a:t>
            </a:r>
          </a:p>
          <a:p>
            <a:r>
              <a:rPr lang="en-US" b="1" dirty="0">
                <a:solidFill>
                  <a:srgbClr val="00D7A0"/>
                </a:solidFill>
                <a:latin typeface="Siemens Sans" pitchFamily="2" charset="0"/>
              </a:rPr>
              <a:t>call to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31A90-935C-4A8E-B0F8-924ADE08DB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417000"/>
            <a:ext cx="9216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14F701-629C-4C0B-AEFB-F7CA89820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48" y="2080009"/>
            <a:ext cx="2518518" cy="421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E2560-57C6-4926-8B54-17DF2DDFF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68" y="2080008"/>
            <a:ext cx="2654936" cy="4129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F9602-FF89-4461-B155-0B5D6B727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695" y="2080009"/>
            <a:ext cx="2581723" cy="412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BDDEE576-412E-4A6B-9DDA-5C1B75F01831}"/>
              </a:ext>
            </a:extLst>
          </p:cNvPr>
          <p:cNvSpPr txBox="1">
            <a:spLocks/>
          </p:cNvSpPr>
          <p:nvPr/>
        </p:nvSpPr>
        <p:spPr>
          <a:xfrm>
            <a:off x="2289540" y="1389911"/>
            <a:ext cx="3380402" cy="6798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D7A0"/>
                </a:solidFill>
                <a:latin typeface="Siemens Sans" pitchFamily="2" charset="0"/>
              </a:rPr>
              <a:t>Investing in American Rail webpage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A3CED1D-DBF1-49EE-B6C7-E462357BE500}"/>
              </a:ext>
            </a:extLst>
          </p:cNvPr>
          <p:cNvSpPr/>
          <p:nvPr/>
        </p:nvSpPr>
        <p:spPr>
          <a:xfrm>
            <a:off x="410400" y="3312816"/>
            <a:ext cx="1631550" cy="1018497"/>
          </a:xfrm>
          <a:prstGeom prst="wedgeRoundRectCallout">
            <a:avLst>
              <a:gd name="adj1" fmla="val -22048"/>
              <a:gd name="adj2" fmla="val -24980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sz="1200"/>
              <a:t>Webpage &amp; </a:t>
            </a:r>
          </a:p>
          <a:p>
            <a:pPr algn="ctr"/>
            <a:r>
              <a:rPr lang="en-US" sz="1200"/>
              <a:t>Media Toolkit</a:t>
            </a:r>
          </a:p>
          <a:p>
            <a:pPr algn="ctr"/>
            <a:r>
              <a:rPr lang="en-US" sz="1200"/>
              <a:t>00:04:19 avg. time spent on page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84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DFFF-D88B-4E34-BDFD-43559E5C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Organic Social Media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70139-A8CB-4797-81F3-01F44F6D7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       *Based on long videos only</a:t>
            </a:r>
          </a:p>
          <a:p>
            <a:pPr>
              <a:lnSpc>
                <a:spcPct val="100000"/>
              </a:lnSpc>
            </a:pPr>
            <a:r>
              <a:rPr lang="en-US"/>
              <a:t>Excludes employee target audience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084D6D-5687-45F9-B0B5-B44BD6BF5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0260" b="41887"/>
          <a:stretch/>
        </p:blipFill>
        <p:spPr>
          <a:xfrm>
            <a:off x="5085348" y="3547871"/>
            <a:ext cx="6609348" cy="2762929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B197BA5-9ACD-47B0-A75D-74F4AE277E94}"/>
              </a:ext>
            </a:extLst>
          </p:cNvPr>
          <p:cNvSpPr/>
          <p:nvPr/>
        </p:nvSpPr>
        <p:spPr>
          <a:xfrm>
            <a:off x="729917" y="3513333"/>
            <a:ext cx="2128936" cy="1347996"/>
          </a:xfrm>
          <a:prstGeom prst="wedgeRoundRectCallout">
            <a:avLst>
              <a:gd name="adj1" fmla="val 94016"/>
              <a:gd name="adj2" fmla="val 19635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dirty="0"/>
              <a:t>34 Social posts</a:t>
            </a:r>
          </a:p>
          <a:p>
            <a:pPr algn="ctr"/>
            <a:r>
              <a:rPr lang="en-US" dirty="0"/>
              <a:t>1.2K Likes</a:t>
            </a:r>
          </a:p>
          <a:p>
            <a:pPr algn="ctr"/>
            <a:r>
              <a:rPr lang="en-US" dirty="0"/>
              <a:t>4K YouTube views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7F590-DB25-4780-8205-E6C1C957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60" t="-1" b="41887"/>
          <a:stretch/>
        </p:blipFill>
        <p:spPr>
          <a:xfrm>
            <a:off x="3617493" y="695871"/>
            <a:ext cx="6497053" cy="27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DFFF-D88B-4E34-BDFD-43559E5C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Organic Social Media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70139-A8CB-4797-81F3-01F44F6D7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       *Based on long videos only</a:t>
            </a:r>
          </a:p>
          <a:p>
            <a:pPr>
              <a:lnSpc>
                <a:spcPct val="100000"/>
              </a:lnSpc>
            </a:pPr>
            <a:r>
              <a:rPr lang="en-US"/>
              <a:t>Excludes employee target audience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B197BA5-9ACD-47B0-A75D-74F4AE277E94}"/>
              </a:ext>
            </a:extLst>
          </p:cNvPr>
          <p:cNvSpPr/>
          <p:nvPr/>
        </p:nvSpPr>
        <p:spPr>
          <a:xfrm>
            <a:off x="1059160" y="1202978"/>
            <a:ext cx="2052787" cy="1267215"/>
          </a:xfrm>
          <a:prstGeom prst="wedgeRoundRectCallout">
            <a:avLst>
              <a:gd name="adj1" fmla="val 94016"/>
              <a:gd name="adj2" fmla="val 19635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 dirty="0"/>
              <a:t>34 Social posts</a:t>
            </a:r>
          </a:p>
          <a:p>
            <a:pPr algn="ctr"/>
            <a:r>
              <a:rPr lang="en-US" dirty="0"/>
              <a:t>1.2K Likes</a:t>
            </a:r>
          </a:p>
          <a:p>
            <a:pPr algn="ctr"/>
            <a:r>
              <a:rPr lang="en-US" dirty="0"/>
              <a:t>4K YouTube views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59FE01-2357-46CE-B623-10C185CB9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46" y="751563"/>
            <a:ext cx="1883040" cy="1857933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05047F1-24D6-45AB-A4D5-96D2C3937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5" y="2609496"/>
            <a:ext cx="1822978" cy="1639320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CE1D734-E29D-4982-A4D5-62D2C758F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00" y="4324245"/>
            <a:ext cx="1788107" cy="1615599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9F65CAC-D4E5-4A12-8393-964750919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315" y="2629886"/>
            <a:ext cx="1982288" cy="1618929"/>
          </a:xfrm>
          <a:prstGeom prst="rect">
            <a:avLst/>
          </a:prstGeom>
        </p:spPr>
      </p:pic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3D770C1-A3D0-489D-BA29-A9746CB23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485" y="4324245"/>
            <a:ext cx="1985516" cy="1685546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6C94DF7-534E-4E69-A0B8-1F3550CD3D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44" t="43199" r="63319" b="12515"/>
          <a:stretch/>
        </p:blipFill>
        <p:spPr>
          <a:xfrm>
            <a:off x="4396920" y="2678652"/>
            <a:ext cx="1921476" cy="1895228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54379C-1B21-4444-B360-CF4FD91C2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3085" y="3116784"/>
            <a:ext cx="1909216" cy="304527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16D2D-1F15-4ECA-BD90-C09DBAD63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6789" y="741567"/>
            <a:ext cx="1915896" cy="2302295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1ACC20B-5A6D-456C-913C-6D3DD7020B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2301" y="758361"/>
            <a:ext cx="1915897" cy="1844335"/>
          </a:xfrm>
          <a:prstGeom prst="rect">
            <a:avLst/>
          </a:prstGeom>
        </p:spPr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9F27BC-CE0D-4F45-934B-2CECE00106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7719" y="2786626"/>
            <a:ext cx="1745651" cy="1531102"/>
          </a:xfrm>
          <a:prstGeom prst="rect">
            <a:avLst/>
          </a:prstGeom>
        </p:spPr>
      </p:pic>
      <p:pic>
        <p:nvPicPr>
          <p:cNvPr id="30" name="Picture 2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ADE6E2A-F4C4-45FF-9C5E-429EE54068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8527" y="4468707"/>
            <a:ext cx="1931169" cy="1842093"/>
          </a:xfrm>
          <a:prstGeom prst="rect">
            <a:avLst/>
          </a:prstGeom>
        </p:spPr>
      </p:pic>
      <p:pic>
        <p:nvPicPr>
          <p:cNvPr id="32" name="Picture 3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DA8E8D3C-1F12-42A6-992E-9E1FC86C13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3232" y="2602696"/>
            <a:ext cx="1608685" cy="1592067"/>
          </a:xfrm>
          <a:prstGeom prst="rect">
            <a:avLst/>
          </a:prstGeom>
        </p:spPr>
      </p:pic>
      <p:pic>
        <p:nvPicPr>
          <p:cNvPr id="34" name="Picture 3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741610-DC88-4C5D-A6C6-EB5AFFC6D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0743" y="4434517"/>
            <a:ext cx="1521174" cy="1575274"/>
          </a:xfrm>
          <a:prstGeom prst="rect">
            <a:avLst/>
          </a:prstGeom>
        </p:spPr>
      </p:pic>
      <p:pic>
        <p:nvPicPr>
          <p:cNvPr id="36" name="Picture 3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5F2B5C5-D3D6-4C8F-9089-F26F98B563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5642" y="894751"/>
            <a:ext cx="1548812" cy="1532678"/>
          </a:xfrm>
          <a:prstGeom prst="rect">
            <a:avLst/>
          </a:prstGeom>
        </p:spPr>
      </p:pic>
      <p:pic>
        <p:nvPicPr>
          <p:cNvPr id="38" name="Picture 3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309F2D7-FF89-4AB1-8D17-484FDF4160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2599" y="4501658"/>
            <a:ext cx="1871798" cy="16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18DB4-9BEC-477D-8810-94916D024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400" y="1204415"/>
            <a:ext cx="4122952" cy="4962385"/>
          </a:xfrm>
        </p:spPr>
        <p:txBody>
          <a:bodyPr/>
          <a:lstStyle/>
          <a:p>
            <a:r>
              <a:rPr lang="en-US"/>
              <a:t>Programmatic – HTML5 (15 sec video)</a:t>
            </a:r>
          </a:p>
          <a:p>
            <a:r>
              <a:rPr lang="en-US"/>
              <a:t>970x250 | 300x250 | 300x600 | 320x50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DEE8E5-BCF1-40CB-8C1F-5BB1194CE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64" y="1873393"/>
            <a:ext cx="2104660" cy="175388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85BDB08-BA65-46D1-B5CD-D4E6B871E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70" y="1857582"/>
            <a:ext cx="1362526" cy="2725051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166923C5-0035-45DE-8D37-68579D5BB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644" y="3947702"/>
            <a:ext cx="2372176" cy="370653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8DBACA-E83E-4FD2-982F-99BE6EA68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0" y="4712071"/>
            <a:ext cx="3247672" cy="837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79F4-35A2-4B10-809A-E8940899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4483729" cy="576000"/>
          </a:xfrm>
        </p:spPr>
        <p:txBody>
          <a:bodyPr/>
          <a:lstStyle/>
          <a:p>
            <a:r>
              <a:rPr lang="en-US"/>
              <a:t>Paid media</a:t>
            </a:r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C23FE-FDA3-448D-A69B-B275DFEEAF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1C3EAAC-8A99-4918-AB40-A702F7BED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436" y="345465"/>
            <a:ext cx="1782606" cy="196596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769BA5-8994-4D31-9F29-45CD44B76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1334" y="2544630"/>
            <a:ext cx="3520666" cy="372869"/>
          </a:xfrm>
        </p:spPr>
        <p:txBody>
          <a:bodyPr/>
          <a:lstStyle/>
          <a:p>
            <a:r>
              <a:rPr lang="en-US"/>
              <a:t>Paid LinkedIn – 4-part video series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59B8FF90-802F-4880-A51C-EFB3830934AC}"/>
              </a:ext>
            </a:extLst>
          </p:cNvPr>
          <p:cNvSpPr txBox="1">
            <a:spLocks/>
          </p:cNvSpPr>
          <p:nvPr/>
        </p:nvSpPr>
        <p:spPr>
          <a:xfrm>
            <a:off x="8731317" y="345465"/>
            <a:ext cx="1530119" cy="705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Paid LinkedIn 15 sec Advert </a:t>
            </a:r>
            <a:r>
              <a:rPr lang="en-US" sz="1400"/>
              <a:t>(same as programmatic)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A06A0D-8432-4140-9B1B-EAA4F62D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275" y="1140597"/>
            <a:ext cx="2492243" cy="505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0F8FE0-A7DD-4210-99A7-D222246E1553}"/>
              </a:ext>
            </a:extLst>
          </p:cNvPr>
          <p:cNvSpPr txBox="1"/>
          <p:nvPr/>
        </p:nvSpPr>
        <p:spPr>
          <a:xfrm>
            <a:off x="7109673" y="1085380"/>
            <a:ext cx="13901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Politico syndicated article</a:t>
            </a:r>
          </a:p>
          <a:p>
            <a:endParaRPr lang="en-US"/>
          </a:p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 million promotional impressions over 4 weeks </a:t>
            </a:r>
            <a:endParaRPr lang="en-US"/>
          </a:p>
        </p:txBody>
      </p:sp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38160974-9178-44C6-B8A3-ADE195D6A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0208" y="2897810"/>
            <a:ext cx="1783080" cy="1699246"/>
          </a:xfrm>
          <a:prstGeom prst="rect">
            <a:avLst/>
          </a:prstGeom>
        </p:spPr>
      </p:pic>
      <p:pic>
        <p:nvPicPr>
          <p:cNvPr id="13" name="Picture 12">
            <a:hlinkClick r:id="rId11"/>
            <a:extLst>
              <a:ext uri="{FF2B5EF4-FFF2-40B4-BE49-F238E27FC236}">
                <a16:creationId xmlns:a16="http://schemas.microsoft.com/office/drawing/2014/main" id="{B355BA5D-263B-4DB8-A932-20D03F3AF1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4437" y="2904776"/>
            <a:ext cx="1783326" cy="1669635"/>
          </a:xfrm>
          <a:prstGeom prst="rect">
            <a:avLst/>
          </a:prstGeom>
        </p:spPr>
      </p:pic>
      <p:pic>
        <p:nvPicPr>
          <p:cNvPr id="25" name="Picture 24">
            <a:hlinkClick r:id="rId13"/>
            <a:extLst>
              <a:ext uri="{FF2B5EF4-FFF2-40B4-BE49-F238E27FC236}">
                <a16:creationId xmlns:a16="http://schemas.microsoft.com/office/drawing/2014/main" id="{E2A0391D-EB25-4B04-889E-D7F25EBF63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9132" y="4778081"/>
            <a:ext cx="1773936" cy="1651373"/>
          </a:xfrm>
          <a:prstGeom prst="rect">
            <a:avLst/>
          </a:prstGeom>
        </p:spPr>
      </p:pic>
      <p:pic>
        <p:nvPicPr>
          <p:cNvPr id="26" name="Picture 25">
            <a:hlinkClick r:id="rId13"/>
            <a:extLst>
              <a:ext uri="{FF2B5EF4-FFF2-40B4-BE49-F238E27FC236}">
                <a16:creationId xmlns:a16="http://schemas.microsoft.com/office/drawing/2014/main" id="{ED8617E7-BDF8-4A16-B974-9E8A287052D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44780" y="4775870"/>
            <a:ext cx="1773936" cy="16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6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DFFF-D88B-4E34-BDFD-43559E5C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Programmatic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D64DD-FB06-4438-8806-EA36EF59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72" y="4475594"/>
            <a:ext cx="4350430" cy="1934433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+mn-lt"/>
                <a:cs typeface="+mn-lt"/>
              </a:rPr>
              <a:t>Premium Site List publisher 50% stronger CTR </a:t>
            </a:r>
            <a:r>
              <a:rPr lang="en-US" sz="1400" dirty="0">
                <a:ea typeface="+mn-lt"/>
                <a:cs typeface="+mn-lt"/>
              </a:rPr>
              <a:t>than Open Exchange.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Key transit executive's audience – </a:t>
            </a:r>
            <a:r>
              <a:rPr lang="en-US" sz="1400" b="1" dirty="0">
                <a:ea typeface="+mn-lt"/>
                <a:cs typeface="+mn-lt"/>
              </a:rPr>
              <a:t>0.13% CTR </a:t>
            </a:r>
            <a:r>
              <a:rPr lang="en-US" sz="1400" dirty="0">
                <a:ea typeface="+mn-lt"/>
                <a:cs typeface="+mn-lt"/>
              </a:rPr>
              <a:t>vs. Government transportation decision makers – </a:t>
            </a:r>
            <a:r>
              <a:rPr lang="en-US" sz="1400" b="1" dirty="0">
                <a:ea typeface="+mn-lt"/>
                <a:cs typeface="+mn-lt"/>
              </a:rPr>
              <a:t>0.09% CTR.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70139-A8CB-4797-81F3-01F44F6D7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Restricted | © Siemens Mobility, Inc. 2021 | SMO NAM 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9100E-5196-4F4A-BF3C-081BD558FF4E}"/>
              </a:ext>
            </a:extLst>
          </p:cNvPr>
          <p:cNvSpPr txBox="1"/>
          <p:nvPr/>
        </p:nvSpPr>
        <p:spPr>
          <a:xfrm>
            <a:off x="471749" y="4475594"/>
            <a:ext cx="330266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Over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550,000 impressions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served on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CNN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with a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0.13% CTR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Segoe U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E66FCD-6D29-4FDD-B7B3-B8953D24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" y="1904858"/>
            <a:ext cx="3641428" cy="2289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EBAB05-D705-4273-8446-E5A42218F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72" y="1904858"/>
            <a:ext cx="3658915" cy="23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EF6582-AB57-4572-8495-A9C9A224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7860"/>
            <a:ext cx="2532831" cy="1693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7A18A-6E8E-4658-9D87-9AA5F37A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Communications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CB2AB-8F57-4A4F-97E9-19497CD7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414800"/>
            <a:ext cx="4281066" cy="1392665"/>
          </a:xfrm>
        </p:spPr>
        <p:txBody>
          <a:bodyPr/>
          <a:lstStyle/>
          <a:p>
            <a:pPr algn="l"/>
            <a:r>
              <a:rPr lang="en-US" sz="2000"/>
              <a:t>Amplifying the voices of our greatest assets: </a:t>
            </a:r>
            <a:r>
              <a:rPr lang="en-US" sz="2800">
                <a:solidFill>
                  <a:schemeClr val="accent2"/>
                </a:solidFill>
              </a:rPr>
              <a:t>our employees </a:t>
            </a:r>
            <a:endParaRPr lang="en-US" sz="2000">
              <a:solidFill>
                <a:schemeClr val="accent2"/>
              </a:solidFill>
            </a:endParaRPr>
          </a:p>
          <a:p>
            <a:pPr algn="l"/>
            <a:r>
              <a:rPr lang="en-US" sz="1400" b="1" i="1"/>
              <a:t>Going beyond informing them with campaign… but engaging with them</a:t>
            </a:r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B799F-BD22-42B4-9F22-A4AF3AE7E1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Mobility, Inc. 2021 | SMO NAM CC</a:t>
            </a:r>
          </a:p>
        </p:txBody>
      </p:sp>
      <p:pic>
        <p:nvPicPr>
          <p:cNvPr id="8" name="Picture 7" descr="A picture containing text, train&#10;&#10;Description automatically generated">
            <a:extLst>
              <a:ext uri="{FF2B5EF4-FFF2-40B4-BE49-F238E27FC236}">
                <a16:creationId xmlns:a16="http://schemas.microsoft.com/office/drawing/2014/main" id="{6D711729-CAF8-4B68-B682-12ED9322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635" y="4884830"/>
            <a:ext cx="3832529" cy="958132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BBE06B-92A1-4D0D-A9B9-12AF7D2D0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132" y="5900134"/>
            <a:ext cx="3832529" cy="958132"/>
          </a:xfrm>
          <a:prstGeom prst="rect">
            <a:avLst/>
          </a:prstGeom>
        </p:spPr>
      </p:pic>
      <p:pic>
        <p:nvPicPr>
          <p:cNvPr id="18" name="Picture 17" descr="A picture containing text, outdoor, transport, boat&#10;&#10;Description automatically generated">
            <a:extLst>
              <a:ext uri="{FF2B5EF4-FFF2-40B4-BE49-F238E27FC236}">
                <a16:creationId xmlns:a16="http://schemas.microsoft.com/office/drawing/2014/main" id="{6AD7C8C1-AFD4-487E-93C3-8B8C0B8B4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505" y="3880540"/>
            <a:ext cx="3729161" cy="932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40D20-07EC-450D-B6D6-4C97E5427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229" y="0"/>
            <a:ext cx="309767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38FA33B-3020-44F0-BE60-A2961C7A5168}"/>
              </a:ext>
            </a:extLst>
          </p:cNvPr>
          <p:cNvSpPr/>
          <p:nvPr/>
        </p:nvSpPr>
        <p:spPr>
          <a:xfrm>
            <a:off x="2394314" y="2723495"/>
            <a:ext cx="2054965" cy="685858"/>
          </a:xfrm>
          <a:prstGeom prst="wedgeRoundRectCallout">
            <a:avLst>
              <a:gd name="adj1" fmla="val 60279"/>
              <a:gd name="adj2" fmla="val 18977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/>
              <a:t>Letter to SMO US employees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C6C8E7-89D5-4BE9-8DE9-FF6172CD435C}"/>
              </a:ext>
            </a:extLst>
          </p:cNvPr>
          <p:cNvSpPr/>
          <p:nvPr/>
        </p:nvSpPr>
        <p:spPr>
          <a:xfrm>
            <a:off x="2330797" y="5005451"/>
            <a:ext cx="2182000" cy="1305083"/>
          </a:xfrm>
          <a:prstGeom prst="wedgeRoundRectCallout">
            <a:avLst>
              <a:gd name="adj1" fmla="val 59513"/>
              <a:gd name="adj2" fmla="val -21005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Siemens World Article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100" u="sng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https://siemensworld.dc.siemens.com/2021/03/25/built-for-excellence-built-with-pride/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endParaRPr lang="en-US" sz="110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30CA7ED-A88D-453E-B57D-891E78A92D77}"/>
              </a:ext>
            </a:extLst>
          </p:cNvPr>
          <p:cNvSpPr/>
          <p:nvPr/>
        </p:nvSpPr>
        <p:spPr>
          <a:xfrm>
            <a:off x="7914635" y="3218131"/>
            <a:ext cx="2504373" cy="1045525"/>
          </a:xfrm>
          <a:prstGeom prst="wedgeRoundRectCallout">
            <a:avLst>
              <a:gd name="adj1" fmla="val -62085"/>
              <a:gd name="adj2" fmla="val 18292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/>
              <a:t>LinkedIn Banners &amp; Teams Backgrounds</a:t>
            </a:r>
          </a:p>
          <a:p>
            <a:pPr algn="ctr"/>
            <a:r>
              <a:rPr lang="en-US" b="1"/>
              <a:t>260 downloads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E32C1E0-A7B0-42AC-86B8-7344517049F4}"/>
              </a:ext>
            </a:extLst>
          </p:cNvPr>
          <p:cNvSpPr/>
          <p:nvPr/>
        </p:nvSpPr>
        <p:spPr>
          <a:xfrm>
            <a:off x="7914634" y="1465466"/>
            <a:ext cx="1356703" cy="731887"/>
          </a:xfrm>
          <a:prstGeom prst="wedgeRoundRectCallout">
            <a:avLst>
              <a:gd name="adj1" fmla="val 51757"/>
              <a:gd name="adj2" fmla="val 9143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/>
              <a:t>Signature update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E58CD3-43E8-44DC-992D-4136DC33C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470" y="488433"/>
            <a:ext cx="2740164" cy="231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12C23D2-8A0D-48BC-A034-E21BACE9E7B6}"/>
              </a:ext>
            </a:extLst>
          </p:cNvPr>
          <p:cNvSpPr/>
          <p:nvPr/>
        </p:nvSpPr>
        <p:spPr>
          <a:xfrm>
            <a:off x="211171" y="3275303"/>
            <a:ext cx="2054965" cy="453250"/>
          </a:xfrm>
          <a:prstGeom prst="wedgeRoundRectCallout">
            <a:avLst>
              <a:gd name="adj1" fmla="val -22911"/>
              <a:gd name="adj2" fmla="val 94952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US"/>
              <a:t>Amplify 2.0</a:t>
            </a:r>
          </a:p>
        </p:txBody>
      </p:sp>
    </p:spTree>
    <p:extLst>
      <p:ext uri="{BB962C8B-B14F-4D97-AF65-F5344CB8AC3E}">
        <p14:creationId xmlns:p14="http://schemas.microsoft.com/office/powerpoint/2010/main" val="66104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DFFF-D88B-4E34-BDFD-43559E5C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Campaign Links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70139-A8CB-4797-81F3-01F44F6D7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Restricted | © Siemens Mobility, Inc. 2021 | SMO NAM CC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C18080-05EA-4C42-BCC5-45430547C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Siemens Mobility Call to Action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- our press page featured a call to action for rail investment and housed relevant assets all in one place. This included a social media toolkit with pre-written posts and suggested hashtags, as well media downloads available.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https://www.mobility.siemens.com/us/en/company/newsroom/press-releases/american-rail-investment-is-critical-for-economic-recovery.html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Siemens Mobility American Made webpage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https://www.mobility.siemens.com/us/en/trends/investing-in-american-rail.html?gclid=CjwKCAiA0KmPBhBqEiwAJqKK480ihTlrSTChDafPS4R_Z_ebhmZ2byBScigqDQ5Z5z3aeDi0DGzHsRoCTmkQAvD_BwE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Siemens Mobility Manufacturing in the USA webpage: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https://www.mobility.siemens.com/us/en/company/locations.html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Politico Article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https://www.politico.com/sponsor-content/2021/04/19/the-next-rail-revolution-investing-in-american-rail-for-renewed-progress-and-prosperity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 Buncher Blog: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https://www.mobility.siemens.com/us/en/insights/a-once-in-a-lifetime-investment-in-american-transportation-the-bipartisan-infrastructure-deal.html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Made Video Series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Video 1: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https://www.youtube.com/watch?v=DAXeR-NIT5Y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Video 2: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https://www.youtube.com/watch?v=wnMoZMO406A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 indent="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3: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https://www.youtube.com/watch?v=P0LZ5Fs0ins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marR="0" indent="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4: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https://www.youtube.com/watch?v=QQgwIODAUhE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275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Presentation1" id="{346090F6-4D56-47FE-91B3-0F9FE5CF53E2}" vid="{581D849D-BC0F-46EB-AABC-CD258A5F8035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8dcfaf5-4953-45a6-9893-a1873917dac3">
      <UserInfo>
        <DisplayName>Rumsey, Hailey (SMO CC NAM)</DisplayName>
        <AccountId>54</AccountId>
        <AccountType/>
      </UserInfo>
      <UserInfo>
        <DisplayName>Evanko, Kara (SMO CC NAM)</DisplayName>
        <AccountId>12</AccountId>
        <AccountType/>
      </UserInfo>
      <UserInfo>
        <DisplayName>Kraft, Lauren (SMO CC NAM)</DisplayName>
        <AccountId>16</AccountId>
        <AccountType/>
      </UserInfo>
      <UserInfo>
        <DisplayName>Cho, Elizabeth (SMO CC NAM)</DisplayName>
        <AccountId>17</AccountId>
        <AccountType/>
      </UserInfo>
      <UserInfo>
        <DisplayName>BERGERON, Vanessa (SMO CC NAM)</DisplayName>
        <AccountId>13</AccountId>
        <AccountType/>
      </UserInfo>
      <UserInfo>
        <DisplayName>Coffey, Olivia (SMO CC NAM)</DisplayName>
        <AccountId>52</AccountId>
        <AccountType/>
      </UserInfo>
      <UserInfo>
        <DisplayName>Wagner, Franziska (SMO CC NAM)</DisplayName>
        <AccountId>7</AccountId>
        <AccountType/>
      </UserInfo>
      <UserInfo>
        <DisplayName>Wadsworth, Harrison (RC-US GA)</DisplayName>
        <AccountId>91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25B381A07FFC4A997597C9F3D8E0DD" ma:contentTypeVersion="17" ma:contentTypeDescription="Create a new document." ma:contentTypeScope="" ma:versionID="f02b06a13c5a3056a24a3ca3b11b76dd">
  <xsd:schema xmlns:xsd="http://www.w3.org/2001/XMLSchema" xmlns:xs="http://www.w3.org/2001/XMLSchema" xmlns:p="http://schemas.microsoft.com/office/2006/metadata/properties" xmlns:ns2="3d92eb56-9774-4e8c-a950-a727d7080c68" xmlns:ns3="b8dcfaf5-4953-45a6-9893-a1873917dac3" targetNamespace="http://schemas.microsoft.com/office/2006/metadata/properties" ma:root="true" ma:fieldsID="e2f96ac7255cff8285e321b8ff19d97f" ns2:_="" ns3:_="">
    <xsd:import namespace="3d92eb56-9774-4e8c-a950-a727d7080c68"/>
    <xsd:import namespace="b8dcfaf5-4953-45a6-9893-a1873917da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92eb56-9774-4e8c-a950-a727d7080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OCR" ma:index="12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cfaf5-4953-45a6-9893-a1873917dac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4ppTags>
  <Name>One object (large)</Name>
  <PpLayout>16</PpLayout>
  <Index>10</Index>
</p4ppTags>
</file>

<file path=customXml/item5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7EC5B8A1-15B4-466A-8992-53A69F6D3D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188A58-CC66-4E67-BB30-B284A2C8B9B8}">
  <ds:schemaRefs>
    <ds:schemaRef ds:uri="3d92eb56-9774-4e8c-a950-a727d7080c68"/>
    <ds:schemaRef ds:uri="b8dcfaf5-4953-45a6-9893-a1873917da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D89677-A8A3-4965-BA3E-07DF132560D8}">
  <ds:schemaRefs>
    <ds:schemaRef ds:uri="3d92eb56-9774-4e8c-a950-a727d7080c68"/>
    <ds:schemaRef ds:uri="b8dcfaf5-4953-45a6-9893-a1873917da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C31B1A3-E98D-479E-8C8E-0BA9D7EB5A15}">
  <ds:schemaRefs/>
</ds:datastoreItem>
</file>

<file path=customXml/itemProps5.xml><?xml version="1.0" encoding="utf-8"?>
<ds:datastoreItem xmlns:ds="http://schemas.openxmlformats.org/officeDocument/2006/customXml" ds:itemID="{35ACF606-405D-4051-9262-EEE59BE22F1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4166</TotalTime>
  <Words>900</Words>
  <Application>Microsoft Office PowerPoint</Application>
  <PresentationFormat>Widescreen</PresentationFormat>
  <Paragraphs>103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Siemens Sans</vt:lpstr>
      <vt:lpstr>Wingdings</vt:lpstr>
      <vt:lpstr>Siemens 2020</vt:lpstr>
      <vt:lpstr>APTA AdWheel 2022 Submission  Siemens Mobility #AmericanMade Communications Plan</vt:lpstr>
      <vt:lpstr>The $3 Trillion Dollar Opportunity: Biden’s Infrastructure Bill  </vt:lpstr>
      <vt:lpstr>Owned Media</vt:lpstr>
      <vt:lpstr>Organic Social Media </vt:lpstr>
      <vt:lpstr>Organic Social Media </vt:lpstr>
      <vt:lpstr>Paid media </vt:lpstr>
      <vt:lpstr>Programmatic </vt:lpstr>
      <vt:lpstr>Employee Communications </vt:lpstr>
      <vt:lpstr>Campaign Links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Made Communications Plan</dc:title>
  <dc:creator>Lauren</dc:creator>
  <cp:keywords/>
  <dc:description/>
  <cp:lastModifiedBy>Rumsey, Hailey (SMO CC NAM)</cp:lastModifiedBy>
  <cp:revision>1</cp:revision>
  <dcterms:created xsi:type="dcterms:W3CDTF">2021-03-24T00:34:37Z</dcterms:created>
  <dcterms:modified xsi:type="dcterms:W3CDTF">2022-02-09T23:05:07Z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0x010100A125B381A07FFC4A997597C9F3D8E0DD</vt:lpwstr>
  </property>
  <property fmtid="{D5CDD505-2E9C-101B-9397-08002B2CF9AE}" pid="3" name="MSIP_Label_a59b6cd5-d141-4a33-8bf1-0ca04484304f_Enabled">
    <vt:lpwstr>true</vt:lpwstr>
  </property>
  <property fmtid="{D5CDD505-2E9C-101B-9397-08002B2CF9AE}" pid="4" name="MSIP_Label_a59b6cd5-d141-4a33-8bf1-0ca04484304f_SetDate">
    <vt:lpwstr>2021-03-30T17:23:14Z</vt:lpwstr>
  </property>
  <property fmtid="{D5CDD505-2E9C-101B-9397-08002B2CF9AE}" pid="5" name="MSIP_Label_a59b6cd5-d141-4a33-8bf1-0ca04484304f_Method">
    <vt:lpwstr>Standard</vt:lpwstr>
  </property>
  <property fmtid="{D5CDD505-2E9C-101B-9397-08002B2CF9AE}" pid="6" name="MSIP_Label_a59b6cd5-d141-4a33-8bf1-0ca04484304f_Name">
    <vt:lpwstr>restricted-default</vt:lpwstr>
  </property>
  <property fmtid="{D5CDD505-2E9C-101B-9397-08002B2CF9AE}" pid="7" name="MSIP_Label_a59b6cd5-d141-4a33-8bf1-0ca04484304f_SiteId">
    <vt:lpwstr>38ae3bcd-9579-4fd4-adda-b42e1495d55a</vt:lpwstr>
  </property>
  <property fmtid="{D5CDD505-2E9C-101B-9397-08002B2CF9AE}" pid="8" name="MSIP_Label_a59b6cd5-d141-4a33-8bf1-0ca04484304f_ActionId">
    <vt:lpwstr>33068ad7-fab9-4442-a1af-265e2eba474f</vt:lpwstr>
  </property>
  <property fmtid="{D5CDD505-2E9C-101B-9397-08002B2CF9AE}" pid="9" name="MSIP_Label_a59b6cd5-d141-4a33-8bf1-0ca04484304f_ContentBits">
    <vt:lpwstr>0</vt:lpwstr>
  </property>
  <property fmtid="{D5CDD505-2E9C-101B-9397-08002B2CF9AE}" pid="10" name="Document_Confidentiality">
    <vt:lpwstr>Restricted</vt:lpwstr>
  </property>
</Properties>
</file>