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396" r:id="rId4"/>
    <p:sldId id="395" r:id="rId5"/>
    <p:sldId id="397" r:id="rId6"/>
    <p:sldId id="400" r:id="rId7"/>
    <p:sldId id="398" r:id="rId8"/>
    <p:sldId id="399" r:id="rId9"/>
    <p:sldId id="4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091"/>
    <a:srgbClr val="038629"/>
    <a:srgbClr val="008F2C"/>
    <a:srgbClr val="14BBDC"/>
    <a:srgbClr val="0FE1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51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78538A-9EF6-4942-A868-44932E31E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28E91-18A4-A748-96B2-73A24E2939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1F16-EB67-A74A-B7EE-DF2E56AB7B2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212AF-A02D-884F-ABC9-5702E9A189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B7DB3-7A98-F140-987A-951C4D8F5A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2405-5589-DB45-ACB1-CC54F15B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E9C9-D5B5-4592-B4EC-A70940CA7B66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9D6F5-C3A7-42A2-86ED-A4BB6579E1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6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D6F5-C3A7-42A2-86ED-A4BB6579E1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D29E-E59D-E849-BBE8-10DC1DA57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6B213-BE4C-8B42-B8AB-3B9EBD7E0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37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BF13-9739-BE47-8AF8-8BD3A63B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D8B53-AB34-D745-96FD-70FC751C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2197-A0D1-F847-9FD2-90FC4D6C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2747-9332-2D42-B2B9-BED8CF7A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339FC-DCF7-4C49-878A-1E6EB8B0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827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66F04-5693-F649-86ED-02FE426A7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91D41-D64A-7B4D-A27F-155188B6E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C101-0670-ED43-A62B-DDC2F517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50EC-FAA8-F445-851A-B0F5CA73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2402C-6C94-BA4A-BE3E-1F1C00EF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595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75397"/>
            <a:ext cx="10515600" cy="917034"/>
          </a:xfrm>
          <a:noFill/>
        </p:spPr>
        <p:txBody>
          <a:bodyPr wrap="square">
            <a:noAutofit/>
          </a:bodyPr>
          <a:lstStyle>
            <a:lvl1pPr algn="ctr">
              <a:defRPr lang="en-US" sz="5400" spc="-15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8230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5600" y="130630"/>
            <a:ext cx="5783943" cy="4132502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830" y="1853228"/>
            <a:ext cx="2812142" cy="2409904"/>
          </a:xfrm>
          <a:noFill/>
        </p:spPr>
        <p:txBody>
          <a:bodyPr wrap="square">
            <a:noAutofit/>
          </a:bodyPr>
          <a:lstStyle>
            <a:lvl1pPr>
              <a:defRPr 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4838700"/>
            <a:ext cx="12192000" cy="20193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7827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14149" y="2918788"/>
            <a:ext cx="11163702" cy="294357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6635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52197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0" cy="52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5296559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2" y="475119"/>
            <a:ext cx="4225384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854261" y="1665284"/>
            <a:ext cx="2841131" cy="3435668"/>
          </a:xfrm>
          <a:custGeom>
            <a:avLst/>
            <a:gdLst>
              <a:gd name="connsiteX0" fmla="*/ 0 w 1571448"/>
              <a:gd name="connsiteY0" fmla="*/ 0 h 1625600"/>
              <a:gd name="connsiteX1" fmla="*/ 1571448 w 1571448"/>
              <a:gd name="connsiteY1" fmla="*/ 0 h 1625600"/>
              <a:gd name="connsiteX2" fmla="*/ 1571448 w 1571448"/>
              <a:gd name="connsiteY2" fmla="*/ 1625600 h 1625600"/>
              <a:gd name="connsiteX3" fmla="*/ 0 w 1571448"/>
              <a:gd name="connsiteY3" fmla="*/ 1625600 h 1625600"/>
              <a:gd name="connsiteX4" fmla="*/ 0 w 1571448"/>
              <a:gd name="connsiteY4" fmla="*/ 0 h 1625600"/>
              <a:gd name="connsiteX0" fmla="*/ 0 w 1571448"/>
              <a:gd name="connsiteY0" fmla="*/ 438150 h 2063750"/>
              <a:gd name="connsiteX1" fmla="*/ 1171398 w 1571448"/>
              <a:gd name="connsiteY1" fmla="*/ 0 h 2063750"/>
              <a:gd name="connsiteX2" fmla="*/ 1571448 w 1571448"/>
              <a:gd name="connsiteY2" fmla="*/ 2063750 h 2063750"/>
              <a:gd name="connsiteX3" fmla="*/ 0 w 1571448"/>
              <a:gd name="connsiteY3" fmla="*/ 2063750 h 2063750"/>
              <a:gd name="connsiteX4" fmla="*/ 0 w 1571448"/>
              <a:gd name="connsiteY4" fmla="*/ 438150 h 2063750"/>
              <a:gd name="connsiteX0" fmla="*/ 0 w 1571448"/>
              <a:gd name="connsiteY0" fmla="*/ 444500 h 2070100"/>
              <a:gd name="connsiteX1" fmla="*/ 1130123 w 1571448"/>
              <a:gd name="connsiteY1" fmla="*/ 0 h 2070100"/>
              <a:gd name="connsiteX2" fmla="*/ 1571448 w 1571448"/>
              <a:gd name="connsiteY2" fmla="*/ 2070100 h 2070100"/>
              <a:gd name="connsiteX3" fmla="*/ 0 w 1571448"/>
              <a:gd name="connsiteY3" fmla="*/ 2070100 h 2070100"/>
              <a:gd name="connsiteX4" fmla="*/ 0 w 1571448"/>
              <a:gd name="connsiteY4" fmla="*/ 444500 h 2070100"/>
              <a:gd name="connsiteX0" fmla="*/ 0 w 1571448"/>
              <a:gd name="connsiteY0" fmla="*/ 431800 h 2057400"/>
              <a:gd name="connsiteX1" fmla="*/ 1174573 w 1571448"/>
              <a:gd name="connsiteY1" fmla="*/ 0 h 2057400"/>
              <a:gd name="connsiteX2" fmla="*/ 1571448 w 1571448"/>
              <a:gd name="connsiteY2" fmla="*/ 2057400 h 2057400"/>
              <a:gd name="connsiteX3" fmla="*/ 0 w 1571448"/>
              <a:gd name="connsiteY3" fmla="*/ 2057400 h 2057400"/>
              <a:gd name="connsiteX4" fmla="*/ 0 w 1571448"/>
              <a:gd name="connsiteY4" fmla="*/ 431800 h 2057400"/>
              <a:gd name="connsiteX0" fmla="*/ 0 w 2185811"/>
              <a:gd name="connsiteY0" fmla="*/ 431800 h 2057400"/>
              <a:gd name="connsiteX1" fmla="*/ 1174573 w 2185811"/>
              <a:gd name="connsiteY1" fmla="*/ 0 h 2057400"/>
              <a:gd name="connsiteX2" fmla="*/ 2185811 w 2185811"/>
              <a:gd name="connsiteY2" fmla="*/ 1819275 h 2057400"/>
              <a:gd name="connsiteX3" fmla="*/ 0 w 2185811"/>
              <a:gd name="connsiteY3" fmla="*/ 2057400 h 2057400"/>
              <a:gd name="connsiteX4" fmla="*/ 0 w 2185811"/>
              <a:gd name="connsiteY4" fmla="*/ 431800 h 2057400"/>
              <a:gd name="connsiteX0" fmla="*/ 0 w 2185811"/>
              <a:gd name="connsiteY0" fmla="*/ 431800 h 2366963"/>
              <a:gd name="connsiteX1" fmla="*/ 1174573 w 2185811"/>
              <a:gd name="connsiteY1" fmla="*/ 0 h 2366963"/>
              <a:gd name="connsiteX2" fmla="*/ 2185811 w 2185811"/>
              <a:gd name="connsiteY2" fmla="*/ 1819275 h 2366963"/>
              <a:gd name="connsiteX3" fmla="*/ 1062037 w 2185811"/>
              <a:gd name="connsiteY3" fmla="*/ 2366963 h 2366963"/>
              <a:gd name="connsiteX4" fmla="*/ 0 w 2185811"/>
              <a:gd name="connsiteY4" fmla="*/ 431800 h 2366963"/>
              <a:gd name="connsiteX0" fmla="*/ 0 w 2185811"/>
              <a:gd name="connsiteY0" fmla="*/ 60325 h 1995488"/>
              <a:gd name="connsiteX1" fmla="*/ 1679398 w 2185811"/>
              <a:gd name="connsiteY1" fmla="*/ 0 h 1995488"/>
              <a:gd name="connsiteX2" fmla="*/ 2185811 w 2185811"/>
              <a:gd name="connsiteY2" fmla="*/ 1447800 h 1995488"/>
              <a:gd name="connsiteX3" fmla="*/ 1062037 w 2185811"/>
              <a:gd name="connsiteY3" fmla="*/ 1995488 h 1995488"/>
              <a:gd name="connsiteX4" fmla="*/ 0 w 2185811"/>
              <a:gd name="connsiteY4" fmla="*/ 60325 h 1995488"/>
              <a:gd name="connsiteX0" fmla="*/ 0 w 2185811"/>
              <a:gd name="connsiteY0" fmla="*/ 60325 h 3435668"/>
              <a:gd name="connsiteX1" fmla="*/ 1679398 w 2185811"/>
              <a:gd name="connsiteY1" fmla="*/ 0 h 3435668"/>
              <a:gd name="connsiteX2" fmla="*/ 2185811 w 2185811"/>
              <a:gd name="connsiteY2" fmla="*/ 1447800 h 3435668"/>
              <a:gd name="connsiteX3" fmla="*/ 1161097 w 2185811"/>
              <a:gd name="connsiteY3" fmla="*/ 3435668 h 3435668"/>
              <a:gd name="connsiteX4" fmla="*/ 0 w 2185811"/>
              <a:gd name="connsiteY4" fmla="*/ 60325 h 3435668"/>
              <a:gd name="connsiteX0" fmla="*/ 0 w 2841131"/>
              <a:gd name="connsiteY0" fmla="*/ 60325 h 3435668"/>
              <a:gd name="connsiteX1" fmla="*/ 1679398 w 2841131"/>
              <a:gd name="connsiteY1" fmla="*/ 0 h 3435668"/>
              <a:gd name="connsiteX2" fmla="*/ 2841131 w 2841131"/>
              <a:gd name="connsiteY2" fmla="*/ 3261360 h 3435668"/>
              <a:gd name="connsiteX3" fmla="*/ 1161097 w 2841131"/>
              <a:gd name="connsiteY3" fmla="*/ 3435668 h 3435668"/>
              <a:gd name="connsiteX4" fmla="*/ 0 w 2841131"/>
              <a:gd name="connsiteY4" fmla="*/ 60325 h 343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131" h="3435668">
                <a:moveTo>
                  <a:pt x="0" y="60325"/>
                </a:moveTo>
                <a:lnTo>
                  <a:pt x="1679398" y="0"/>
                </a:lnTo>
                <a:lnTo>
                  <a:pt x="2841131" y="3261360"/>
                </a:lnTo>
                <a:lnTo>
                  <a:pt x="1161097" y="3435668"/>
                </a:lnTo>
                <a:lnTo>
                  <a:pt x="0" y="60325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64369" y="1393372"/>
            <a:ext cx="2572317" cy="4876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445829" y="1393372"/>
            <a:ext cx="4286149" cy="236105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445829" y="3909114"/>
            <a:ext cx="4286149" cy="236105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3223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30987" y="2133599"/>
            <a:ext cx="1807414" cy="2264230"/>
          </a:xfr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0145486" y="2133599"/>
            <a:ext cx="1586492" cy="2264230"/>
          </a:xfr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968072" y="1712687"/>
            <a:ext cx="2436947" cy="2685141"/>
          </a:xfr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128001" y="1712687"/>
            <a:ext cx="2266892" cy="2685141"/>
          </a:xfr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34691" y="1349827"/>
            <a:ext cx="4493582" cy="3048001"/>
          </a:xfr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/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4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932543"/>
            <a:ext cx="4858694" cy="5051876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861254" y="932543"/>
            <a:ext cx="2450795" cy="250572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84590" y="932543"/>
            <a:ext cx="2450795" cy="2505724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741205" y="932543"/>
            <a:ext cx="2450795" cy="250572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849243" y="3438267"/>
            <a:ext cx="4891961" cy="2546152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737945" y="3438267"/>
            <a:ext cx="2459666" cy="254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8737-4438-4840-B585-D244AD46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1C76-525C-1645-AD83-F8CCEB2A4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54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802851" y="1764378"/>
            <a:ext cx="4033549" cy="3831771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41624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293761" y="1621760"/>
            <a:ext cx="9898238" cy="415504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878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1999" cy="45801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9378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1985607"/>
            <a:ext cx="4190458" cy="342569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66004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844633" y="3221148"/>
            <a:ext cx="6347367" cy="36368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67449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165752" y="1611086"/>
            <a:ext cx="2231066" cy="2231066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8786" y="1524073"/>
            <a:ext cx="5344439" cy="190419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83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41253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057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65299" y="2861901"/>
            <a:ext cx="7213571" cy="182643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4506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70196" cy="68580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7538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382378" y="4257254"/>
            <a:ext cx="6149222" cy="138154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6405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7105-5E85-7644-B6A3-6D325268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C547-EB39-2A41-9869-203EBA11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0129F-D1D1-C749-AF2D-0AB3DD04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532E-3740-B540-ABE6-D7641F52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DA606-0039-464C-849D-F7D22ACA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0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619552" y="1781175"/>
            <a:ext cx="2185811" cy="2366963"/>
          </a:xfrm>
          <a:custGeom>
            <a:avLst/>
            <a:gdLst>
              <a:gd name="connsiteX0" fmla="*/ 0 w 1571448"/>
              <a:gd name="connsiteY0" fmla="*/ 0 h 1625600"/>
              <a:gd name="connsiteX1" fmla="*/ 1571448 w 1571448"/>
              <a:gd name="connsiteY1" fmla="*/ 0 h 1625600"/>
              <a:gd name="connsiteX2" fmla="*/ 1571448 w 1571448"/>
              <a:gd name="connsiteY2" fmla="*/ 1625600 h 1625600"/>
              <a:gd name="connsiteX3" fmla="*/ 0 w 1571448"/>
              <a:gd name="connsiteY3" fmla="*/ 1625600 h 1625600"/>
              <a:gd name="connsiteX4" fmla="*/ 0 w 1571448"/>
              <a:gd name="connsiteY4" fmla="*/ 0 h 1625600"/>
              <a:gd name="connsiteX0" fmla="*/ 0 w 1571448"/>
              <a:gd name="connsiteY0" fmla="*/ 438150 h 2063750"/>
              <a:gd name="connsiteX1" fmla="*/ 1171398 w 1571448"/>
              <a:gd name="connsiteY1" fmla="*/ 0 h 2063750"/>
              <a:gd name="connsiteX2" fmla="*/ 1571448 w 1571448"/>
              <a:gd name="connsiteY2" fmla="*/ 2063750 h 2063750"/>
              <a:gd name="connsiteX3" fmla="*/ 0 w 1571448"/>
              <a:gd name="connsiteY3" fmla="*/ 2063750 h 2063750"/>
              <a:gd name="connsiteX4" fmla="*/ 0 w 1571448"/>
              <a:gd name="connsiteY4" fmla="*/ 438150 h 2063750"/>
              <a:gd name="connsiteX0" fmla="*/ 0 w 1571448"/>
              <a:gd name="connsiteY0" fmla="*/ 444500 h 2070100"/>
              <a:gd name="connsiteX1" fmla="*/ 1130123 w 1571448"/>
              <a:gd name="connsiteY1" fmla="*/ 0 h 2070100"/>
              <a:gd name="connsiteX2" fmla="*/ 1571448 w 1571448"/>
              <a:gd name="connsiteY2" fmla="*/ 2070100 h 2070100"/>
              <a:gd name="connsiteX3" fmla="*/ 0 w 1571448"/>
              <a:gd name="connsiteY3" fmla="*/ 2070100 h 2070100"/>
              <a:gd name="connsiteX4" fmla="*/ 0 w 1571448"/>
              <a:gd name="connsiteY4" fmla="*/ 444500 h 2070100"/>
              <a:gd name="connsiteX0" fmla="*/ 0 w 1571448"/>
              <a:gd name="connsiteY0" fmla="*/ 431800 h 2057400"/>
              <a:gd name="connsiteX1" fmla="*/ 1174573 w 1571448"/>
              <a:gd name="connsiteY1" fmla="*/ 0 h 2057400"/>
              <a:gd name="connsiteX2" fmla="*/ 1571448 w 1571448"/>
              <a:gd name="connsiteY2" fmla="*/ 2057400 h 2057400"/>
              <a:gd name="connsiteX3" fmla="*/ 0 w 1571448"/>
              <a:gd name="connsiteY3" fmla="*/ 2057400 h 2057400"/>
              <a:gd name="connsiteX4" fmla="*/ 0 w 1571448"/>
              <a:gd name="connsiteY4" fmla="*/ 431800 h 2057400"/>
              <a:gd name="connsiteX0" fmla="*/ 0 w 2185811"/>
              <a:gd name="connsiteY0" fmla="*/ 431800 h 2057400"/>
              <a:gd name="connsiteX1" fmla="*/ 1174573 w 2185811"/>
              <a:gd name="connsiteY1" fmla="*/ 0 h 2057400"/>
              <a:gd name="connsiteX2" fmla="*/ 2185811 w 2185811"/>
              <a:gd name="connsiteY2" fmla="*/ 1819275 h 2057400"/>
              <a:gd name="connsiteX3" fmla="*/ 0 w 2185811"/>
              <a:gd name="connsiteY3" fmla="*/ 2057400 h 2057400"/>
              <a:gd name="connsiteX4" fmla="*/ 0 w 2185811"/>
              <a:gd name="connsiteY4" fmla="*/ 431800 h 2057400"/>
              <a:gd name="connsiteX0" fmla="*/ 0 w 2185811"/>
              <a:gd name="connsiteY0" fmla="*/ 431800 h 2366963"/>
              <a:gd name="connsiteX1" fmla="*/ 1174573 w 2185811"/>
              <a:gd name="connsiteY1" fmla="*/ 0 h 2366963"/>
              <a:gd name="connsiteX2" fmla="*/ 2185811 w 2185811"/>
              <a:gd name="connsiteY2" fmla="*/ 1819275 h 2366963"/>
              <a:gd name="connsiteX3" fmla="*/ 1062037 w 2185811"/>
              <a:gd name="connsiteY3" fmla="*/ 2366963 h 2366963"/>
              <a:gd name="connsiteX4" fmla="*/ 0 w 2185811"/>
              <a:gd name="connsiteY4" fmla="*/ 431800 h 23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811" h="2366963">
                <a:moveTo>
                  <a:pt x="0" y="431800"/>
                </a:moveTo>
                <a:lnTo>
                  <a:pt x="1174573" y="0"/>
                </a:lnTo>
                <a:lnTo>
                  <a:pt x="2185811" y="1819275"/>
                </a:lnTo>
                <a:lnTo>
                  <a:pt x="1062037" y="2366963"/>
                </a:lnTo>
                <a:lnTo>
                  <a:pt x="0" y="43180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695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_Mobile 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578" y="1252907"/>
            <a:ext cx="2779880" cy="4876982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71022" y="1768516"/>
            <a:ext cx="1925272" cy="3391144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1656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_Mobile 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060" y="1252907"/>
            <a:ext cx="2779880" cy="4876982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113820" y="1778000"/>
            <a:ext cx="1925272" cy="3391144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0958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4127500"/>
            <a:ext cx="12192000" cy="27305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04_Tablet_Blac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43338" y="691126"/>
            <a:ext cx="4105325" cy="5475167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462230" y="1178835"/>
            <a:ext cx="3258893" cy="432978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65744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9"/>
          <a:stretch/>
        </p:blipFill>
        <p:spPr>
          <a:xfrm flipH="1">
            <a:off x="2171699" y="256895"/>
            <a:ext cx="8452440" cy="5962411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078737" y="910124"/>
            <a:ext cx="4751681" cy="4296876"/>
          </a:xfrm>
          <a:custGeom>
            <a:avLst/>
            <a:gdLst>
              <a:gd name="connsiteX0" fmla="*/ 0 w 4708501"/>
              <a:gd name="connsiteY0" fmla="*/ 0 h 3560276"/>
              <a:gd name="connsiteX1" fmla="*/ 4708501 w 4708501"/>
              <a:gd name="connsiteY1" fmla="*/ 0 h 3560276"/>
              <a:gd name="connsiteX2" fmla="*/ 4708501 w 4708501"/>
              <a:gd name="connsiteY2" fmla="*/ 3560276 h 3560276"/>
              <a:gd name="connsiteX3" fmla="*/ 0 w 4708501"/>
              <a:gd name="connsiteY3" fmla="*/ 3560276 h 3560276"/>
              <a:gd name="connsiteX4" fmla="*/ 0 w 4708501"/>
              <a:gd name="connsiteY4" fmla="*/ 0 h 3560276"/>
              <a:gd name="connsiteX0" fmla="*/ 0 w 4708501"/>
              <a:gd name="connsiteY0" fmla="*/ 0 h 4296876"/>
              <a:gd name="connsiteX1" fmla="*/ 4708501 w 4708501"/>
              <a:gd name="connsiteY1" fmla="*/ 0 h 4296876"/>
              <a:gd name="connsiteX2" fmla="*/ 1558901 w 4708501"/>
              <a:gd name="connsiteY2" fmla="*/ 4296876 h 4296876"/>
              <a:gd name="connsiteX3" fmla="*/ 0 w 4708501"/>
              <a:gd name="connsiteY3" fmla="*/ 3560276 h 4296876"/>
              <a:gd name="connsiteX4" fmla="*/ 0 w 4708501"/>
              <a:gd name="connsiteY4" fmla="*/ 0 h 4296876"/>
              <a:gd name="connsiteX0" fmla="*/ 12700 w 4721201"/>
              <a:gd name="connsiteY0" fmla="*/ 0 h 4296876"/>
              <a:gd name="connsiteX1" fmla="*/ 4721201 w 4721201"/>
              <a:gd name="connsiteY1" fmla="*/ 0 h 4296876"/>
              <a:gd name="connsiteX2" fmla="*/ 1571601 w 4721201"/>
              <a:gd name="connsiteY2" fmla="*/ 4296876 h 4296876"/>
              <a:gd name="connsiteX3" fmla="*/ 0 w 4721201"/>
              <a:gd name="connsiteY3" fmla="*/ 3611076 h 4296876"/>
              <a:gd name="connsiteX4" fmla="*/ 12700 w 4721201"/>
              <a:gd name="connsiteY4" fmla="*/ 0 h 4296876"/>
              <a:gd name="connsiteX0" fmla="*/ 2603500 w 4721201"/>
              <a:gd name="connsiteY0" fmla="*/ 88900 h 4296876"/>
              <a:gd name="connsiteX1" fmla="*/ 4721201 w 4721201"/>
              <a:gd name="connsiteY1" fmla="*/ 0 h 4296876"/>
              <a:gd name="connsiteX2" fmla="*/ 1571601 w 4721201"/>
              <a:gd name="connsiteY2" fmla="*/ 4296876 h 4296876"/>
              <a:gd name="connsiteX3" fmla="*/ 0 w 4721201"/>
              <a:gd name="connsiteY3" fmla="*/ 3611076 h 4296876"/>
              <a:gd name="connsiteX4" fmla="*/ 2603500 w 4721201"/>
              <a:gd name="connsiteY4" fmla="*/ 88900 h 4296876"/>
              <a:gd name="connsiteX0" fmla="*/ 2603500 w 4721201"/>
              <a:gd name="connsiteY0" fmla="*/ 88900 h 4296876"/>
              <a:gd name="connsiteX1" fmla="*/ 4721201 w 4721201"/>
              <a:gd name="connsiteY1" fmla="*/ 0 h 4296876"/>
              <a:gd name="connsiteX2" fmla="*/ 1571601 w 4721201"/>
              <a:gd name="connsiteY2" fmla="*/ 4296876 h 4296876"/>
              <a:gd name="connsiteX3" fmla="*/ 0 w 4721201"/>
              <a:gd name="connsiteY3" fmla="*/ 3611076 h 4296876"/>
              <a:gd name="connsiteX4" fmla="*/ 2603500 w 4721201"/>
              <a:gd name="connsiteY4" fmla="*/ 88900 h 4296876"/>
              <a:gd name="connsiteX0" fmla="*/ 2603500 w 4721201"/>
              <a:gd name="connsiteY0" fmla="*/ 88900 h 4296876"/>
              <a:gd name="connsiteX1" fmla="*/ 4721201 w 4721201"/>
              <a:gd name="connsiteY1" fmla="*/ 0 h 4296876"/>
              <a:gd name="connsiteX2" fmla="*/ 1571601 w 4721201"/>
              <a:gd name="connsiteY2" fmla="*/ 4296876 h 4296876"/>
              <a:gd name="connsiteX3" fmla="*/ 0 w 4721201"/>
              <a:gd name="connsiteY3" fmla="*/ 3611076 h 4296876"/>
              <a:gd name="connsiteX4" fmla="*/ 2603500 w 4721201"/>
              <a:gd name="connsiteY4" fmla="*/ 88900 h 4296876"/>
              <a:gd name="connsiteX0" fmla="*/ 2603500 w 4721201"/>
              <a:gd name="connsiteY0" fmla="*/ 88900 h 4296876"/>
              <a:gd name="connsiteX1" fmla="*/ 4721201 w 4721201"/>
              <a:gd name="connsiteY1" fmla="*/ 0 h 4296876"/>
              <a:gd name="connsiteX2" fmla="*/ 1571601 w 4721201"/>
              <a:gd name="connsiteY2" fmla="*/ 4296876 h 4296876"/>
              <a:gd name="connsiteX3" fmla="*/ 0 w 4721201"/>
              <a:gd name="connsiteY3" fmla="*/ 3611076 h 4296876"/>
              <a:gd name="connsiteX4" fmla="*/ 2603500 w 4721201"/>
              <a:gd name="connsiteY4" fmla="*/ 88900 h 4296876"/>
              <a:gd name="connsiteX0" fmla="*/ 2633980 w 4751681"/>
              <a:gd name="connsiteY0" fmla="*/ 88900 h 4296876"/>
              <a:gd name="connsiteX1" fmla="*/ 4751681 w 4751681"/>
              <a:gd name="connsiteY1" fmla="*/ 0 h 4296876"/>
              <a:gd name="connsiteX2" fmla="*/ 1602081 w 4751681"/>
              <a:gd name="connsiteY2" fmla="*/ 4296876 h 4296876"/>
              <a:gd name="connsiteX3" fmla="*/ 0 w 4751681"/>
              <a:gd name="connsiteY3" fmla="*/ 3611076 h 4296876"/>
              <a:gd name="connsiteX4" fmla="*/ 2633980 w 4751681"/>
              <a:gd name="connsiteY4" fmla="*/ 88900 h 42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681" h="4296876">
                <a:moveTo>
                  <a:pt x="2633980" y="88900"/>
                </a:moveTo>
                <a:cubicBezTo>
                  <a:pt x="2692180" y="97367"/>
                  <a:pt x="4045781" y="29633"/>
                  <a:pt x="4751681" y="0"/>
                </a:cubicBezTo>
                <a:lnTo>
                  <a:pt x="1602081" y="4296876"/>
                </a:lnTo>
                <a:lnTo>
                  <a:pt x="0" y="3611076"/>
                </a:lnTo>
                <a:cubicBezTo>
                  <a:pt x="11853" y="3588484"/>
                  <a:pt x="2642447" y="98792"/>
                  <a:pt x="2633980" y="889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2601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15927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4698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3_Table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4661" y="1636065"/>
            <a:ext cx="5489230" cy="4031765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62333" y="1821055"/>
            <a:ext cx="4637929" cy="3615996"/>
          </a:xfrm>
          <a:custGeom>
            <a:avLst/>
            <a:gdLst>
              <a:gd name="connsiteX0" fmla="*/ 0 w 4263279"/>
              <a:gd name="connsiteY0" fmla="*/ 0 h 2396796"/>
              <a:gd name="connsiteX1" fmla="*/ 4263279 w 4263279"/>
              <a:gd name="connsiteY1" fmla="*/ 0 h 2396796"/>
              <a:gd name="connsiteX2" fmla="*/ 4263279 w 4263279"/>
              <a:gd name="connsiteY2" fmla="*/ 2396796 h 2396796"/>
              <a:gd name="connsiteX3" fmla="*/ 0 w 4263279"/>
              <a:gd name="connsiteY3" fmla="*/ 2396796 h 2396796"/>
              <a:gd name="connsiteX4" fmla="*/ 0 w 4263279"/>
              <a:gd name="connsiteY4" fmla="*/ 0 h 2396796"/>
              <a:gd name="connsiteX0" fmla="*/ 0 w 4466479"/>
              <a:gd name="connsiteY0" fmla="*/ 319314 h 2396796"/>
              <a:gd name="connsiteX1" fmla="*/ 4466479 w 4466479"/>
              <a:gd name="connsiteY1" fmla="*/ 0 h 2396796"/>
              <a:gd name="connsiteX2" fmla="*/ 4466479 w 4466479"/>
              <a:gd name="connsiteY2" fmla="*/ 2396796 h 2396796"/>
              <a:gd name="connsiteX3" fmla="*/ 203200 w 4466479"/>
              <a:gd name="connsiteY3" fmla="*/ 2396796 h 2396796"/>
              <a:gd name="connsiteX4" fmla="*/ 0 w 4466479"/>
              <a:gd name="connsiteY4" fmla="*/ 319314 h 2396796"/>
              <a:gd name="connsiteX0" fmla="*/ 0 w 4466479"/>
              <a:gd name="connsiteY0" fmla="*/ 328839 h 2406321"/>
              <a:gd name="connsiteX1" fmla="*/ 4418854 w 4466479"/>
              <a:gd name="connsiteY1" fmla="*/ 0 h 2406321"/>
              <a:gd name="connsiteX2" fmla="*/ 4466479 w 4466479"/>
              <a:gd name="connsiteY2" fmla="*/ 2406321 h 2406321"/>
              <a:gd name="connsiteX3" fmla="*/ 203200 w 4466479"/>
              <a:gd name="connsiteY3" fmla="*/ 2406321 h 2406321"/>
              <a:gd name="connsiteX4" fmla="*/ 0 w 4466479"/>
              <a:gd name="connsiteY4" fmla="*/ 328839 h 2406321"/>
              <a:gd name="connsiteX0" fmla="*/ 0 w 4647454"/>
              <a:gd name="connsiteY0" fmla="*/ 328839 h 3320721"/>
              <a:gd name="connsiteX1" fmla="*/ 4418854 w 4647454"/>
              <a:gd name="connsiteY1" fmla="*/ 0 h 3320721"/>
              <a:gd name="connsiteX2" fmla="*/ 4647454 w 4647454"/>
              <a:gd name="connsiteY2" fmla="*/ 3320721 h 3320721"/>
              <a:gd name="connsiteX3" fmla="*/ 203200 w 4647454"/>
              <a:gd name="connsiteY3" fmla="*/ 2406321 h 3320721"/>
              <a:gd name="connsiteX4" fmla="*/ 0 w 4647454"/>
              <a:gd name="connsiteY4" fmla="*/ 328839 h 3320721"/>
              <a:gd name="connsiteX0" fmla="*/ 0 w 4647454"/>
              <a:gd name="connsiteY0" fmla="*/ 328839 h 3654096"/>
              <a:gd name="connsiteX1" fmla="*/ 4418854 w 4647454"/>
              <a:gd name="connsiteY1" fmla="*/ 0 h 3654096"/>
              <a:gd name="connsiteX2" fmla="*/ 4647454 w 4647454"/>
              <a:gd name="connsiteY2" fmla="*/ 3320721 h 3654096"/>
              <a:gd name="connsiteX3" fmla="*/ 269875 w 4647454"/>
              <a:gd name="connsiteY3" fmla="*/ 3654096 h 3654096"/>
              <a:gd name="connsiteX4" fmla="*/ 0 w 4647454"/>
              <a:gd name="connsiteY4" fmla="*/ 328839 h 3654096"/>
              <a:gd name="connsiteX0" fmla="*/ 0 w 4647454"/>
              <a:gd name="connsiteY0" fmla="*/ 328839 h 3615996"/>
              <a:gd name="connsiteX1" fmla="*/ 4418854 w 4647454"/>
              <a:gd name="connsiteY1" fmla="*/ 0 h 3615996"/>
              <a:gd name="connsiteX2" fmla="*/ 4647454 w 4647454"/>
              <a:gd name="connsiteY2" fmla="*/ 3320721 h 3615996"/>
              <a:gd name="connsiteX3" fmla="*/ 250825 w 4647454"/>
              <a:gd name="connsiteY3" fmla="*/ 3615996 h 3615996"/>
              <a:gd name="connsiteX4" fmla="*/ 0 w 4647454"/>
              <a:gd name="connsiteY4" fmla="*/ 328839 h 3615996"/>
              <a:gd name="connsiteX0" fmla="*/ 0 w 4637929"/>
              <a:gd name="connsiteY0" fmla="*/ 338364 h 3615996"/>
              <a:gd name="connsiteX1" fmla="*/ 4409329 w 4637929"/>
              <a:gd name="connsiteY1" fmla="*/ 0 h 3615996"/>
              <a:gd name="connsiteX2" fmla="*/ 4637929 w 4637929"/>
              <a:gd name="connsiteY2" fmla="*/ 3320721 h 3615996"/>
              <a:gd name="connsiteX3" fmla="*/ 241300 w 4637929"/>
              <a:gd name="connsiteY3" fmla="*/ 3615996 h 3615996"/>
              <a:gd name="connsiteX4" fmla="*/ 0 w 4637929"/>
              <a:gd name="connsiteY4" fmla="*/ 338364 h 361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929" h="3615996">
                <a:moveTo>
                  <a:pt x="0" y="338364"/>
                </a:moveTo>
                <a:lnTo>
                  <a:pt x="4409329" y="0"/>
                </a:lnTo>
                <a:lnTo>
                  <a:pt x="4637929" y="3320721"/>
                </a:lnTo>
                <a:lnTo>
                  <a:pt x="241300" y="3615996"/>
                </a:lnTo>
                <a:lnTo>
                  <a:pt x="0" y="338364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9854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4288972" y="1"/>
            <a:ext cx="7903028" cy="6857998"/>
            <a:chOff x="4288972" y="1"/>
            <a:chExt cx="7903028" cy="6857998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7200900" y="2097262"/>
              <a:ext cx="4991100" cy="47607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7200900" y="1"/>
              <a:ext cx="4991100" cy="21922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/>
            <a:srcRect l="6106" t="5661" r="3205" b="12067"/>
            <a:stretch/>
          </p:blipFill>
          <p:spPr bwMode="auto">
            <a:xfrm>
              <a:off x="4288972" y="1384474"/>
              <a:ext cx="4804228" cy="408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59446" y="1734160"/>
            <a:ext cx="4263279" cy="2396796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2300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213342" y="1614388"/>
            <a:ext cx="3852074" cy="242705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06383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25417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254178"/>
            <a:ext cx="12192000" cy="45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728440"/>
            <a:ext cx="3333944" cy="185979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61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796221" y="-1"/>
            <a:ext cx="6395780" cy="2061049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2046679"/>
            <a:ext cx="6395780" cy="205320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796219" y="4099885"/>
            <a:ext cx="6395780" cy="206985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2191999" cy="6161112"/>
            <a:chOff x="0" y="0"/>
            <a:chExt cx="12191999" cy="6161112"/>
          </a:xfrm>
        </p:grpSpPr>
        <p:sp>
          <p:nvSpPr>
            <p:cNvPr id="6" name="Shape 17896"/>
            <p:cNvSpPr/>
            <p:nvPr userDrawn="1"/>
          </p:nvSpPr>
          <p:spPr>
            <a:xfrm flipH="1">
              <a:off x="2724373" y="0"/>
              <a:ext cx="3083085" cy="2061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  <p:sp>
          <p:nvSpPr>
            <p:cNvPr id="7" name="Shape 17897"/>
            <p:cNvSpPr/>
            <p:nvPr userDrawn="1"/>
          </p:nvSpPr>
          <p:spPr>
            <a:xfrm flipH="1">
              <a:off x="0" y="0"/>
              <a:ext cx="2955540" cy="206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" y="0"/>
                  </a:moveTo>
                  <a:lnTo>
                    <a:pt x="1677" y="4136"/>
                  </a:lnTo>
                  <a:lnTo>
                    <a:pt x="0" y="5226"/>
                  </a:lnTo>
                  <a:lnTo>
                    <a:pt x="1677" y="6318"/>
                  </a:lnTo>
                  <a:lnTo>
                    <a:pt x="1677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  <p:sp>
          <p:nvSpPr>
            <p:cNvPr id="9" name="Shape 17896"/>
            <p:cNvSpPr/>
            <p:nvPr userDrawn="1"/>
          </p:nvSpPr>
          <p:spPr>
            <a:xfrm>
              <a:off x="6384541" y="2054343"/>
              <a:ext cx="3083085" cy="2061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  <p:sp>
          <p:nvSpPr>
            <p:cNvPr id="11" name="Shape 17897"/>
            <p:cNvSpPr/>
            <p:nvPr userDrawn="1"/>
          </p:nvSpPr>
          <p:spPr>
            <a:xfrm>
              <a:off x="9236459" y="2054343"/>
              <a:ext cx="2955540" cy="206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" y="0"/>
                  </a:moveTo>
                  <a:lnTo>
                    <a:pt x="1677" y="4136"/>
                  </a:lnTo>
                  <a:lnTo>
                    <a:pt x="0" y="5226"/>
                  </a:lnTo>
                  <a:lnTo>
                    <a:pt x="1677" y="6318"/>
                  </a:lnTo>
                  <a:lnTo>
                    <a:pt x="1677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  <p:sp>
          <p:nvSpPr>
            <p:cNvPr id="13" name="Shape 17896"/>
            <p:cNvSpPr/>
            <p:nvPr userDrawn="1"/>
          </p:nvSpPr>
          <p:spPr>
            <a:xfrm flipH="1">
              <a:off x="2724373" y="4099974"/>
              <a:ext cx="3083085" cy="2061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  <p:sp>
          <p:nvSpPr>
            <p:cNvPr id="14" name="Shape 17897"/>
            <p:cNvSpPr/>
            <p:nvPr userDrawn="1"/>
          </p:nvSpPr>
          <p:spPr>
            <a:xfrm flipH="1">
              <a:off x="0" y="4099974"/>
              <a:ext cx="2955540" cy="206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" y="0"/>
                  </a:moveTo>
                  <a:lnTo>
                    <a:pt x="1677" y="4136"/>
                  </a:lnTo>
                  <a:lnTo>
                    <a:pt x="0" y="5226"/>
                  </a:lnTo>
                  <a:lnTo>
                    <a:pt x="1677" y="6318"/>
                  </a:lnTo>
                  <a:lnTo>
                    <a:pt x="1677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1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965-62BD-814A-A1A1-EB620906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47F3-B04B-6345-907C-3A77199B4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79E9-9BE2-DC48-908A-589E373E4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4D79D-B2A2-F345-84F0-3D9585E3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D65DA-A6A2-C04F-8A91-74821F90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02486-F450-FB49-8450-5E076942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9598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323771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1915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46215" y="1517024"/>
            <a:ext cx="8780949" cy="2363489"/>
          </a:xfrm>
          <a:custGeom>
            <a:avLst/>
            <a:gdLst>
              <a:gd name="connsiteX0" fmla="*/ 5869072 w 8780949"/>
              <a:gd name="connsiteY0" fmla="*/ 359729 h 2363489"/>
              <a:gd name="connsiteX1" fmla="*/ 5504608 w 8780949"/>
              <a:gd name="connsiteY1" fmla="*/ 531250 h 2363489"/>
              <a:gd name="connsiteX2" fmla="*/ 5375232 w 8780949"/>
              <a:gd name="connsiteY2" fmla="*/ 973086 h 2363489"/>
              <a:gd name="connsiteX3" fmla="*/ 5375232 w 8780949"/>
              <a:gd name="connsiteY3" fmla="*/ 1390404 h 2363489"/>
              <a:gd name="connsiteX4" fmla="*/ 5506187 w 8780949"/>
              <a:gd name="connsiteY4" fmla="*/ 1836183 h 2363489"/>
              <a:gd name="connsiteX5" fmla="*/ 5870649 w 8780949"/>
              <a:gd name="connsiteY5" fmla="*/ 2008492 h 2363489"/>
              <a:gd name="connsiteX6" fmla="*/ 6239846 w 8780949"/>
              <a:gd name="connsiteY6" fmla="*/ 1836183 h 2363489"/>
              <a:gd name="connsiteX7" fmla="*/ 6372379 w 8780949"/>
              <a:gd name="connsiteY7" fmla="*/ 1390404 h 2363489"/>
              <a:gd name="connsiteX8" fmla="*/ 6372379 w 8780949"/>
              <a:gd name="connsiteY8" fmla="*/ 973086 h 2363489"/>
              <a:gd name="connsiteX9" fmla="*/ 6238268 w 8780949"/>
              <a:gd name="connsiteY9" fmla="*/ 532039 h 2363489"/>
              <a:gd name="connsiteX10" fmla="*/ 5869072 w 8780949"/>
              <a:gd name="connsiteY10" fmla="*/ 359729 h 2363489"/>
              <a:gd name="connsiteX11" fmla="*/ 7023321 w 8780949"/>
              <a:gd name="connsiteY11" fmla="*/ 33133 h 2363489"/>
              <a:gd name="connsiteX12" fmla="*/ 8780949 w 8780949"/>
              <a:gd name="connsiteY12" fmla="*/ 33133 h 2363489"/>
              <a:gd name="connsiteX13" fmla="*/ 8780949 w 8780949"/>
              <a:gd name="connsiteY13" fmla="*/ 388130 h 2363489"/>
              <a:gd name="connsiteX14" fmla="*/ 8130911 w 8780949"/>
              <a:gd name="connsiteY14" fmla="*/ 388130 h 2363489"/>
              <a:gd name="connsiteX15" fmla="*/ 8130911 w 8780949"/>
              <a:gd name="connsiteY15" fmla="*/ 2330356 h 2363489"/>
              <a:gd name="connsiteX16" fmla="*/ 7670205 w 8780949"/>
              <a:gd name="connsiteY16" fmla="*/ 2330356 h 2363489"/>
              <a:gd name="connsiteX17" fmla="*/ 7670205 w 8780949"/>
              <a:gd name="connsiteY17" fmla="*/ 388130 h 2363489"/>
              <a:gd name="connsiteX18" fmla="*/ 7023321 w 8780949"/>
              <a:gd name="connsiteY18" fmla="*/ 388130 h 2363489"/>
              <a:gd name="connsiteX19" fmla="*/ 1942212 w 8780949"/>
              <a:gd name="connsiteY19" fmla="*/ 33133 h 2363489"/>
              <a:gd name="connsiteX20" fmla="*/ 2393452 w 8780949"/>
              <a:gd name="connsiteY20" fmla="*/ 33133 h 2363489"/>
              <a:gd name="connsiteX21" fmla="*/ 2723205 w 8780949"/>
              <a:gd name="connsiteY21" fmla="*/ 1606162 h 2363489"/>
              <a:gd name="connsiteX22" fmla="*/ 2732671 w 8780949"/>
              <a:gd name="connsiteY22" fmla="*/ 1607741 h 2363489"/>
              <a:gd name="connsiteX23" fmla="*/ 3163401 w 8780949"/>
              <a:gd name="connsiteY23" fmla="*/ 33133 h 2363489"/>
              <a:gd name="connsiteX24" fmla="*/ 3502619 w 8780949"/>
              <a:gd name="connsiteY24" fmla="*/ 33133 h 2363489"/>
              <a:gd name="connsiteX25" fmla="*/ 3936505 w 8780949"/>
              <a:gd name="connsiteY25" fmla="*/ 1607741 h 2363489"/>
              <a:gd name="connsiteX26" fmla="*/ 3945972 w 8780949"/>
              <a:gd name="connsiteY26" fmla="*/ 1607741 h 2363489"/>
              <a:gd name="connsiteX27" fmla="*/ 4274146 w 8780949"/>
              <a:gd name="connsiteY27" fmla="*/ 33133 h 2363489"/>
              <a:gd name="connsiteX28" fmla="*/ 4723808 w 8780949"/>
              <a:gd name="connsiteY28" fmla="*/ 33133 h 2363489"/>
              <a:gd name="connsiteX29" fmla="*/ 4187369 w 8780949"/>
              <a:gd name="connsiteY29" fmla="*/ 2330356 h 2363489"/>
              <a:gd name="connsiteX30" fmla="*/ 3759795 w 8780949"/>
              <a:gd name="connsiteY30" fmla="*/ 2330356 h 2363489"/>
              <a:gd name="connsiteX31" fmla="*/ 3338532 w 8780949"/>
              <a:gd name="connsiteY31" fmla="*/ 814126 h 2363489"/>
              <a:gd name="connsiteX32" fmla="*/ 3329067 w 8780949"/>
              <a:gd name="connsiteY32" fmla="*/ 814126 h 2363489"/>
              <a:gd name="connsiteX33" fmla="*/ 2907803 w 8780949"/>
              <a:gd name="connsiteY33" fmla="*/ 2330356 h 2363489"/>
              <a:gd name="connsiteX34" fmla="*/ 2480229 w 8780949"/>
              <a:gd name="connsiteY34" fmla="*/ 2330356 h 2363489"/>
              <a:gd name="connsiteX35" fmla="*/ 5869072 w 8780949"/>
              <a:gd name="connsiteY35" fmla="*/ 0 h 2363489"/>
              <a:gd name="connsiteX36" fmla="*/ 6564866 w 8780949"/>
              <a:gd name="connsiteY36" fmla="*/ 276897 h 2363489"/>
              <a:gd name="connsiteX37" fmla="*/ 6833085 w 8780949"/>
              <a:gd name="connsiteY37" fmla="*/ 975057 h 2363489"/>
              <a:gd name="connsiteX38" fmla="*/ 6833085 w 8780949"/>
              <a:gd name="connsiteY38" fmla="*/ 1388431 h 2363489"/>
              <a:gd name="connsiteX39" fmla="*/ 6565654 w 8780949"/>
              <a:gd name="connsiteY39" fmla="*/ 2087381 h 2363489"/>
              <a:gd name="connsiteX40" fmla="*/ 5870649 w 8780949"/>
              <a:gd name="connsiteY40" fmla="*/ 2363489 h 2363489"/>
              <a:gd name="connsiteX41" fmla="*/ 5181167 w 8780949"/>
              <a:gd name="connsiteY41" fmla="*/ 2087381 h 2363489"/>
              <a:gd name="connsiteX42" fmla="*/ 4916103 w 8780949"/>
              <a:gd name="connsiteY42" fmla="*/ 1388431 h 2363489"/>
              <a:gd name="connsiteX43" fmla="*/ 4916103 w 8780949"/>
              <a:gd name="connsiteY43" fmla="*/ 975057 h 2363489"/>
              <a:gd name="connsiteX44" fmla="*/ 5180378 w 8780949"/>
              <a:gd name="connsiteY44" fmla="*/ 276897 h 2363489"/>
              <a:gd name="connsiteX45" fmla="*/ 5869072 w 8780949"/>
              <a:gd name="connsiteY45" fmla="*/ 0 h 2363489"/>
              <a:gd name="connsiteX46" fmla="*/ 915320 w 8780949"/>
              <a:gd name="connsiteY46" fmla="*/ 0 h 2363489"/>
              <a:gd name="connsiteX47" fmla="*/ 1532226 w 8780949"/>
              <a:gd name="connsiteY47" fmla="*/ 201164 h 2363489"/>
              <a:gd name="connsiteX48" fmla="*/ 1762580 w 8780949"/>
              <a:gd name="connsiteY48" fmla="*/ 697371 h 2363489"/>
              <a:gd name="connsiteX49" fmla="*/ 1759424 w 8780949"/>
              <a:gd name="connsiteY49" fmla="*/ 706838 h 2363489"/>
              <a:gd name="connsiteX50" fmla="*/ 1312917 w 8780949"/>
              <a:gd name="connsiteY50" fmla="*/ 706838 h 2363489"/>
              <a:gd name="connsiteX51" fmla="*/ 1206418 w 8780949"/>
              <a:gd name="connsiteY51" fmla="*/ 448873 h 2363489"/>
              <a:gd name="connsiteX52" fmla="*/ 907432 w 8780949"/>
              <a:gd name="connsiteY52" fmla="*/ 350263 h 2363489"/>
              <a:gd name="connsiteX53" fmla="*/ 621857 w 8780949"/>
              <a:gd name="connsiteY53" fmla="*/ 432306 h 2363489"/>
              <a:gd name="connsiteX54" fmla="*/ 520880 w 8780949"/>
              <a:gd name="connsiteY54" fmla="*/ 642149 h 2363489"/>
              <a:gd name="connsiteX55" fmla="*/ 628956 w 8780949"/>
              <a:gd name="connsiteY55" fmla="*/ 833847 h 2363489"/>
              <a:gd name="connsiteX56" fmla="*/ 1002098 w 8780949"/>
              <a:gd name="connsiteY56" fmla="*/ 992413 h 2363489"/>
              <a:gd name="connsiteX57" fmla="*/ 1577981 w 8780949"/>
              <a:gd name="connsiteY57" fmla="*/ 1271677 h 2363489"/>
              <a:gd name="connsiteX58" fmla="*/ 1773624 w 8780949"/>
              <a:gd name="connsiteY58" fmla="*/ 1727651 h 2363489"/>
              <a:gd name="connsiteX59" fmla="*/ 1540904 w 8780949"/>
              <a:gd name="connsiteY59" fmla="*/ 2193091 h 2363489"/>
              <a:gd name="connsiteX60" fmla="*/ 926365 w 8780949"/>
              <a:gd name="connsiteY60" fmla="*/ 2363489 h 2363489"/>
              <a:gd name="connsiteX61" fmla="*/ 271593 w 8780949"/>
              <a:gd name="connsiteY61" fmla="*/ 2170213 h 2363489"/>
              <a:gd name="connsiteX62" fmla="*/ 217 w 8780949"/>
              <a:gd name="connsiteY62" fmla="*/ 1628251 h 2363489"/>
              <a:gd name="connsiteX63" fmla="*/ 3373 w 8780949"/>
              <a:gd name="connsiteY63" fmla="*/ 1618784 h 2363489"/>
              <a:gd name="connsiteX64" fmla="*/ 451458 w 8780949"/>
              <a:gd name="connsiteY64" fmla="*/ 1618784 h 2363489"/>
              <a:gd name="connsiteX65" fmla="*/ 576890 w 8780949"/>
              <a:gd name="connsiteY65" fmla="*/ 1919349 h 2363489"/>
              <a:gd name="connsiteX66" fmla="*/ 926365 w 8780949"/>
              <a:gd name="connsiteY66" fmla="*/ 2014804 h 2363489"/>
              <a:gd name="connsiteX67" fmla="*/ 1213517 w 8780949"/>
              <a:gd name="connsiteY67" fmla="*/ 1937493 h 2363489"/>
              <a:gd name="connsiteX68" fmla="*/ 1312917 w 8780949"/>
              <a:gd name="connsiteY68" fmla="*/ 1730806 h 2363489"/>
              <a:gd name="connsiteX69" fmla="*/ 1219040 w 8780949"/>
              <a:gd name="connsiteY69" fmla="*/ 1517808 h 2363489"/>
              <a:gd name="connsiteX70" fmla="*/ 890076 w 8780949"/>
              <a:gd name="connsiteY70" fmla="*/ 1366343 h 2363489"/>
              <a:gd name="connsiteX71" fmla="*/ 270015 w 8780949"/>
              <a:gd name="connsiteY71" fmla="*/ 1085501 h 2363489"/>
              <a:gd name="connsiteX72" fmla="*/ 60173 w 8780949"/>
              <a:gd name="connsiteY72" fmla="*/ 640571 h 2363489"/>
              <a:gd name="connsiteX73" fmla="*/ 300781 w 8780949"/>
              <a:gd name="connsiteY73" fmla="*/ 179076 h 2363489"/>
              <a:gd name="connsiteX74" fmla="*/ 915320 w 8780949"/>
              <a:gd name="connsiteY74" fmla="*/ 0 h 236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780949" h="2363489">
                <a:moveTo>
                  <a:pt x="5869072" y="359729"/>
                </a:moveTo>
                <a:cubicBezTo>
                  <a:pt x="5712347" y="359729"/>
                  <a:pt x="5590859" y="416903"/>
                  <a:pt x="5504608" y="531250"/>
                </a:cubicBezTo>
                <a:cubicBezTo>
                  <a:pt x="5418358" y="645597"/>
                  <a:pt x="5375232" y="792875"/>
                  <a:pt x="5375232" y="973086"/>
                </a:cubicBezTo>
                <a:lnTo>
                  <a:pt x="5375232" y="1390404"/>
                </a:lnTo>
                <a:cubicBezTo>
                  <a:pt x="5375232" y="1572718"/>
                  <a:pt x="5418883" y="1721310"/>
                  <a:pt x="5506187" y="1836183"/>
                </a:cubicBezTo>
                <a:cubicBezTo>
                  <a:pt x="5593489" y="1951057"/>
                  <a:pt x="5714978" y="2008492"/>
                  <a:pt x="5870649" y="2008492"/>
                </a:cubicBezTo>
                <a:cubicBezTo>
                  <a:pt x="6028426" y="2008492"/>
                  <a:pt x="6151491" y="1951057"/>
                  <a:pt x="6239846" y="1836183"/>
                </a:cubicBezTo>
                <a:cubicBezTo>
                  <a:pt x="6328201" y="1721310"/>
                  <a:pt x="6372379" y="1572718"/>
                  <a:pt x="6372379" y="1390404"/>
                </a:cubicBezTo>
                <a:lnTo>
                  <a:pt x="6372379" y="973086"/>
                </a:lnTo>
                <a:cubicBezTo>
                  <a:pt x="6372379" y="793927"/>
                  <a:pt x="6327674" y="646911"/>
                  <a:pt x="6238268" y="532039"/>
                </a:cubicBezTo>
                <a:cubicBezTo>
                  <a:pt x="6148862" y="417166"/>
                  <a:pt x="6025797" y="359729"/>
                  <a:pt x="5869072" y="359729"/>
                </a:cubicBezTo>
                <a:close/>
                <a:moveTo>
                  <a:pt x="7023321" y="33133"/>
                </a:moveTo>
                <a:lnTo>
                  <a:pt x="8780949" y="33133"/>
                </a:lnTo>
                <a:lnTo>
                  <a:pt x="8780949" y="388130"/>
                </a:lnTo>
                <a:lnTo>
                  <a:pt x="8130911" y="388130"/>
                </a:lnTo>
                <a:lnTo>
                  <a:pt x="8130911" y="2330356"/>
                </a:lnTo>
                <a:lnTo>
                  <a:pt x="7670205" y="2330356"/>
                </a:lnTo>
                <a:lnTo>
                  <a:pt x="7670205" y="388130"/>
                </a:lnTo>
                <a:lnTo>
                  <a:pt x="7023321" y="388130"/>
                </a:lnTo>
                <a:close/>
                <a:moveTo>
                  <a:pt x="1942212" y="33133"/>
                </a:moveTo>
                <a:lnTo>
                  <a:pt x="2393452" y="33133"/>
                </a:lnTo>
                <a:lnTo>
                  <a:pt x="2723205" y="1606162"/>
                </a:lnTo>
                <a:lnTo>
                  <a:pt x="2732671" y="1607741"/>
                </a:lnTo>
                <a:lnTo>
                  <a:pt x="3163401" y="33133"/>
                </a:lnTo>
                <a:lnTo>
                  <a:pt x="3502619" y="33133"/>
                </a:lnTo>
                <a:lnTo>
                  <a:pt x="3936505" y="1607741"/>
                </a:lnTo>
                <a:lnTo>
                  <a:pt x="3945972" y="1607741"/>
                </a:lnTo>
                <a:lnTo>
                  <a:pt x="4274146" y="33133"/>
                </a:lnTo>
                <a:lnTo>
                  <a:pt x="4723808" y="33133"/>
                </a:lnTo>
                <a:lnTo>
                  <a:pt x="4187369" y="2330356"/>
                </a:lnTo>
                <a:lnTo>
                  <a:pt x="3759795" y="2330356"/>
                </a:lnTo>
                <a:lnTo>
                  <a:pt x="3338532" y="814126"/>
                </a:lnTo>
                <a:lnTo>
                  <a:pt x="3329067" y="814126"/>
                </a:lnTo>
                <a:lnTo>
                  <a:pt x="2907803" y="2330356"/>
                </a:lnTo>
                <a:lnTo>
                  <a:pt x="2480229" y="2330356"/>
                </a:lnTo>
                <a:close/>
                <a:moveTo>
                  <a:pt x="5869072" y="0"/>
                </a:moveTo>
                <a:cubicBezTo>
                  <a:pt x="6154121" y="0"/>
                  <a:pt x="6386052" y="92299"/>
                  <a:pt x="6564866" y="276897"/>
                </a:cubicBezTo>
                <a:cubicBezTo>
                  <a:pt x="6743679" y="461495"/>
                  <a:pt x="6833085" y="694216"/>
                  <a:pt x="6833085" y="975057"/>
                </a:cubicBezTo>
                <a:lnTo>
                  <a:pt x="6833085" y="1388431"/>
                </a:lnTo>
                <a:cubicBezTo>
                  <a:pt x="6833085" y="1670326"/>
                  <a:pt x="6743941" y="1903308"/>
                  <a:pt x="6565654" y="2087381"/>
                </a:cubicBezTo>
                <a:cubicBezTo>
                  <a:pt x="6387367" y="2271453"/>
                  <a:pt x="6155699" y="2363489"/>
                  <a:pt x="5870649" y="2363489"/>
                </a:cubicBezTo>
                <a:cubicBezTo>
                  <a:pt x="5587704" y="2363489"/>
                  <a:pt x="5357876" y="2271453"/>
                  <a:pt x="5181167" y="2087381"/>
                </a:cubicBezTo>
                <a:cubicBezTo>
                  <a:pt x="5004457" y="1903308"/>
                  <a:pt x="4916103" y="1670326"/>
                  <a:pt x="4916103" y="1388431"/>
                </a:cubicBezTo>
                <a:lnTo>
                  <a:pt x="4916103" y="975057"/>
                </a:lnTo>
                <a:cubicBezTo>
                  <a:pt x="4916103" y="694216"/>
                  <a:pt x="5004194" y="461495"/>
                  <a:pt x="5180378" y="276897"/>
                </a:cubicBezTo>
                <a:cubicBezTo>
                  <a:pt x="5356562" y="92299"/>
                  <a:pt x="5586126" y="0"/>
                  <a:pt x="5869072" y="0"/>
                </a:cubicBezTo>
                <a:close/>
                <a:moveTo>
                  <a:pt x="915320" y="0"/>
                </a:moveTo>
                <a:cubicBezTo>
                  <a:pt x="1167763" y="0"/>
                  <a:pt x="1373398" y="67055"/>
                  <a:pt x="1532226" y="201164"/>
                </a:cubicBezTo>
                <a:cubicBezTo>
                  <a:pt x="1691054" y="335274"/>
                  <a:pt x="1767838" y="500677"/>
                  <a:pt x="1762580" y="697371"/>
                </a:cubicBezTo>
                <a:lnTo>
                  <a:pt x="1759424" y="706838"/>
                </a:lnTo>
                <a:lnTo>
                  <a:pt x="1312917" y="706838"/>
                </a:lnTo>
                <a:cubicBezTo>
                  <a:pt x="1312917" y="600601"/>
                  <a:pt x="1277417" y="514613"/>
                  <a:pt x="1206418" y="448873"/>
                </a:cubicBezTo>
                <a:cubicBezTo>
                  <a:pt x="1135419" y="383133"/>
                  <a:pt x="1035757" y="350263"/>
                  <a:pt x="907432" y="350263"/>
                </a:cubicBezTo>
                <a:cubicBezTo>
                  <a:pt x="784366" y="350263"/>
                  <a:pt x="689175" y="377611"/>
                  <a:pt x="621857" y="432306"/>
                </a:cubicBezTo>
                <a:cubicBezTo>
                  <a:pt x="554539" y="487003"/>
                  <a:pt x="520880" y="556950"/>
                  <a:pt x="520880" y="642149"/>
                </a:cubicBezTo>
                <a:cubicBezTo>
                  <a:pt x="520880" y="719985"/>
                  <a:pt x="556906" y="783884"/>
                  <a:pt x="628956" y="833847"/>
                </a:cubicBezTo>
                <a:cubicBezTo>
                  <a:pt x="701008" y="883810"/>
                  <a:pt x="825388" y="936666"/>
                  <a:pt x="1002098" y="992413"/>
                </a:cubicBezTo>
                <a:cubicBezTo>
                  <a:pt x="1255592" y="1062886"/>
                  <a:pt x="1447552" y="1155974"/>
                  <a:pt x="1577981" y="1271677"/>
                </a:cubicBezTo>
                <a:cubicBezTo>
                  <a:pt x="1708410" y="1387379"/>
                  <a:pt x="1773624" y="1539370"/>
                  <a:pt x="1773624" y="1727651"/>
                </a:cubicBezTo>
                <a:cubicBezTo>
                  <a:pt x="1773624" y="1924345"/>
                  <a:pt x="1696050" y="2079491"/>
                  <a:pt x="1540904" y="2193091"/>
                </a:cubicBezTo>
                <a:cubicBezTo>
                  <a:pt x="1385758" y="2306689"/>
                  <a:pt x="1180911" y="2363489"/>
                  <a:pt x="926365" y="2363489"/>
                </a:cubicBezTo>
                <a:cubicBezTo>
                  <a:pt x="676027" y="2363489"/>
                  <a:pt x="457770" y="2299063"/>
                  <a:pt x="271593" y="2170213"/>
                </a:cubicBezTo>
                <a:cubicBezTo>
                  <a:pt x="85417" y="2041362"/>
                  <a:pt x="-5042" y="1860708"/>
                  <a:pt x="217" y="1628251"/>
                </a:cubicBezTo>
                <a:lnTo>
                  <a:pt x="3373" y="1618784"/>
                </a:lnTo>
                <a:lnTo>
                  <a:pt x="451458" y="1618784"/>
                </a:lnTo>
                <a:cubicBezTo>
                  <a:pt x="451458" y="1755525"/>
                  <a:pt x="493269" y="1855712"/>
                  <a:pt x="576890" y="1919349"/>
                </a:cubicBezTo>
                <a:cubicBezTo>
                  <a:pt x="660512" y="1982985"/>
                  <a:pt x="777003" y="2014804"/>
                  <a:pt x="926365" y="2014804"/>
                </a:cubicBezTo>
                <a:cubicBezTo>
                  <a:pt x="1051534" y="2014804"/>
                  <a:pt x="1147252" y="1989033"/>
                  <a:pt x="1213517" y="1937493"/>
                </a:cubicBezTo>
                <a:cubicBezTo>
                  <a:pt x="1279784" y="1885952"/>
                  <a:pt x="1312917" y="1817057"/>
                  <a:pt x="1312917" y="1730806"/>
                </a:cubicBezTo>
                <a:cubicBezTo>
                  <a:pt x="1312917" y="1642451"/>
                  <a:pt x="1281625" y="1571451"/>
                  <a:pt x="1219040" y="1517808"/>
                </a:cubicBezTo>
                <a:cubicBezTo>
                  <a:pt x="1156455" y="1464164"/>
                  <a:pt x="1046801" y="1413675"/>
                  <a:pt x="890076" y="1366343"/>
                </a:cubicBezTo>
                <a:cubicBezTo>
                  <a:pt x="616598" y="1287455"/>
                  <a:pt x="409911" y="1193840"/>
                  <a:pt x="270015" y="1085501"/>
                </a:cubicBezTo>
                <a:cubicBezTo>
                  <a:pt x="130120" y="977161"/>
                  <a:pt x="60173" y="828851"/>
                  <a:pt x="60173" y="640571"/>
                </a:cubicBezTo>
                <a:cubicBezTo>
                  <a:pt x="60173" y="452292"/>
                  <a:pt x="140376" y="298460"/>
                  <a:pt x="300781" y="179076"/>
                </a:cubicBezTo>
                <a:cubicBezTo>
                  <a:pt x="461188" y="59691"/>
                  <a:pt x="666034" y="0"/>
                  <a:pt x="9153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74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003985" y="1913991"/>
            <a:ext cx="3971215" cy="4944009"/>
            <a:chOff x="7003985" y="1913991"/>
            <a:chExt cx="3971215" cy="4944009"/>
          </a:xfrm>
        </p:grpSpPr>
        <p:grpSp>
          <p:nvGrpSpPr>
            <p:cNvPr id="6" name="Group 5"/>
            <p:cNvGrpSpPr/>
            <p:nvPr userDrawn="1"/>
          </p:nvGrpSpPr>
          <p:grpSpPr>
            <a:xfrm flipH="1">
              <a:off x="7550586" y="1913991"/>
              <a:ext cx="3389810" cy="3691852"/>
              <a:chOff x="15076058" y="5430942"/>
              <a:chExt cx="5490675" cy="5979911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Shape 22657"/>
              <p:cNvSpPr/>
              <p:nvPr/>
            </p:nvSpPr>
            <p:spPr>
              <a:xfrm>
                <a:off x="16088182" y="9947547"/>
                <a:ext cx="921093" cy="92109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8" name="Shape 22665"/>
              <p:cNvSpPr/>
              <p:nvPr/>
            </p:nvSpPr>
            <p:spPr>
              <a:xfrm>
                <a:off x="15708634" y="7493145"/>
                <a:ext cx="1085318" cy="1085317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9" name="Shape 22666"/>
              <p:cNvSpPr/>
              <p:nvPr/>
            </p:nvSpPr>
            <p:spPr>
              <a:xfrm>
                <a:off x="16214697" y="6126777"/>
                <a:ext cx="499589" cy="499589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1" name="Shape 22667"/>
              <p:cNvSpPr/>
              <p:nvPr/>
            </p:nvSpPr>
            <p:spPr>
              <a:xfrm>
                <a:off x="17694929" y="6772006"/>
                <a:ext cx="860300" cy="860307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2" name="Shape 22668"/>
              <p:cNvSpPr/>
              <p:nvPr/>
            </p:nvSpPr>
            <p:spPr>
              <a:xfrm>
                <a:off x="18631144" y="6620188"/>
                <a:ext cx="473051" cy="473026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3" name="Shape 22669"/>
              <p:cNvSpPr/>
              <p:nvPr/>
            </p:nvSpPr>
            <p:spPr>
              <a:xfrm>
                <a:off x="17884702" y="7758828"/>
                <a:ext cx="625802" cy="625796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4" name="Shape 22670"/>
              <p:cNvSpPr/>
              <p:nvPr/>
            </p:nvSpPr>
            <p:spPr>
              <a:xfrm>
                <a:off x="19719177" y="7607010"/>
                <a:ext cx="701063" cy="701062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5" name="Shape 22671"/>
              <p:cNvSpPr/>
              <p:nvPr/>
            </p:nvSpPr>
            <p:spPr>
              <a:xfrm>
                <a:off x="19175159" y="9087241"/>
                <a:ext cx="755216" cy="755215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6" name="Shape 22672"/>
              <p:cNvSpPr/>
              <p:nvPr/>
            </p:nvSpPr>
            <p:spPr>
              <a:xfrm>
                <a:off x="18378113" y="9542697"/>
                <a:ext cx="512303" cy="512290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7" name="Shape 22673"/>
              <p:cNvSpPr/>
              <p:nvPr/>
            </p:nvSpPr>
            <p:spPr>
              <a:xfrm>
                <a:off x="19972208" y="8897467"/>
                <a:ext cx="378090" cy="378090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8" name="Shape 22674"/>
              <p:cNvSpPr/>
              <p:nvPr/>
            </p:nvSpPr>
            <p:spPr>
              <a:xfrm>
                <a:off x="20136677" y="9378227"/>
                <a:ext cx="430056" cy="43004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19" name="Shape 22675"/>
              <p:cNvSpPr/>
              <p:nvPr/>
            </p:nvSpPr>
            <p:spPr>
              <a:xfrm>
                <a:off x="15822499" y="5430942"/>
                <a:ext cx="329843" cy="32984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0" name="Shape 22676"/>
              <p:cNvSpPr/>
              <p:nvPr/>
            </p:nvSpPr>
            <p:spPr>
              <a:xfrm>
                <a:off x="15076058" y="7758828"/>
                <a:ext cx="456309" cy="456310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1" name="Shape 22677"/>
              <p:cNvSpPr/>
              <p:nvPr/>
            </p:nvSpPr>
            <p:spPr>
              <a:xfrm>
                <a:off x="16594244" y="9466788"/>
                <a:ext cx="435565" cy="435540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2" name="Shape 22678"/>
              <p:cNvSpPr/>
              <p:nvPr/>
            </p:nvSpPr>
            <p:spPr>
              <a:xfrm>
                <a:off x="15949015" y="9643910"/>
                <a:ext cx="331549" cy="331536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3" name="Shape 22679"/>
              <p:cNvSpPr/>
              <p:nvPr/>
            </p:nvSpPr>
            <p:spPr>
              <a:xfrm>
                <a:off x="16189394" y="10972323"/>
                <a:ext cx="438518" cy="438530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4" name="Shape 22680"/>
              <p:cNvSpPr/>
              <p:nvPr/>
            </p:nvSpPr>
            <p:spPr>
              <a:xfrm>
                <a:off x="16164090" y="9277015"/>
                <a:ext cx="234673" cy="234672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5" name="Shape 22681"/>
              <p:cNvSpPr/>
              <p:nvPr/>
            </p:nvSpPr>
            <p:spPr>
              <a:xfrm>
                <a:off x="15708634" y="10112017"/>
                <a:ext cx="234673" cy="234672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6" name="Shape 22682"/>
              <p:cNvSpPr/>
              <p:nvPr/>
            </p:nvSpPr>
            <p:spPr>
              <a:xfrm>
                <a:off x="16682804" y="8340800"/>
                <a:ext cx="490879" cy="490885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7" name="Shape 22683"/>
              <p:cNvSpPr/>
              <p:nvPr/>
            </p:nvSpPr>
            <p:spPr>
              <a:xfrm>
                <a:off x="16467728" y="6696097"/>
                <a:ext cx="342655" cy="342656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8" name="Shape 22684"/>
              <p:cNvSpPr/>
              <p:nvPr/>
            </p:nvSpPr>
            <p:spPr>
              <a:xfrm>
                <a:off x="16113484" y="5810488"/>
                <a:ext cx="240788" cy="240788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9" name="Shape 22685"/>
              <p:cNvSpPr/>
              <p:nvPr/>
            </p:nvSpPr>
            <p:spPr>
              <a:xfrm>
                <a:off x="17454550" y="6607536"/>
                <a:ext cx="342655" cy="34264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0" name="Shape 22686"/>
              <p:cNvSpPr/>
              <p:nvPr/>
            </p:nvSpPr>
            <p:spPr>
              <a:xfrm>
                <a:off x="17517808" y="7543751"/>
                <a:ext cx="288083" cy="288109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1" name="Shape 22687"/>
              <p:cNvSpPr/>
              <p:nvPr/>
            </p:nvSpPr>
            <p:spPr>
              <a:xfrm>
                <a:off x="17884702" y="8492618"/>
                <a:ext cx="494907" cy="494900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2" name="Shape 22688"/>
              <p:cNvSpPr/>
              <p:nvPr/>
            </p:nvSpPr>
            <p:spPr>
              <a:xfrm>
                <a:off x="18466674" y="7569055"/>
                <a:ext cx="247379" cy="247385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3" name="Shape 22689"/>
              <p:cNvSpPr/>
              <p:nvPr/>
            </p:nvSpPr>
            <p:spPr>
              <a:xfrm>
                <a:off x="18302203" y="6493672"/>
                <a:ext cx="255510" cy="255516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4" name="Shape 22690"/>
              <p:cNvSpPr/>
              <p:nvPr/>
            </p:nvSpPr>
            <p:spPr>
              <a:xfrm>
                <a:off x="19314328" y="8049814"/>
                <a:ext cx="342408" cy="342358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5" name="Shape 22691"/>
              <p:cNvSpPr/>
              <p:nvPr/>
            </p:nvSpPr>
            <p:spPr>
              <a:xfrm>
                <a:off x="18947432" y="9795728"/>
                <a:ext cx="295039" cy="295039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6" name="Shape 22692"/>
              <p:cNvSpPr/>
              <p:nvPr/>
            </p:nvSpPr>
            <p:spPr>
              <a:xfrm>
                <a:off x="18795615" y="9226408"/>
                <a:ext cx="295410" cy="295409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7" name="Shape 22693"/>
              <p:cNvSpPr/>
              <p:nvPr/>
            </p:nvSpPr>
            <p:spPr>
              <a:xfrm>
                <a:off x="19870996" y="9732471"/>
                <a:ext cx="195556" cy="195568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</p:grpSp>
        <p:sp>
          <p:nvSpPr>
            <p:cNvPr id="38" name="Shape 22658"/>
            <p:cNvSpPr/>
            <p:nvPr userDrawn="1"/>
          </p:nvSpPr>
          <p:spPr>
            <a:xfrm flipH="1">
              <a:off x="7003985" y="2422284"/>
              <a:ext cx="3971215" cy="443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6" extrusionOk="0">
                  <a:moveTo>
                    <a:pt x="10490" y="20716"/>
                  </a:moveTo>
                  <a:lnTo>
                    <a:pt x="4933" y="20716"/>
                  </a:lnTo>
                  <a:cubicBezTo>
                    <a:pt x="4933" y="20716"/>
                    <a:pt x="5598" y="16842"/>
                    <a:pt x="7811" y="12022"/>
                  </a:cubicBezTo>
                  <a:cubicBezTo>
                    <a:pt x="8850" y="9761"/>
                    <a:pt x="6890" y="8230"/>
                    <a:pt x="4376" y="8016"/>
                  </a:cubicBezTo>
                  <a:cubicBezTo>
                    <a:pt x="1862" y="7803"/>
                    <a:pt x="621" y="9162"/>
                    <a:pt x="621" y="9162"/>
                  </a:cubicBezTo>
                  <a:cubicBezTo>
                    <a:pt x="621" y="9162"/>
                    <a:pt x="3645" y="5281"/>
                    <a:pt x="8382" y="8563"/>
                  </a:cubicBezTo>
                  <a:cubicBezTo>
                    <a:pt x="8286" y="6664"/>
                    <a:pt x="8038" y="2420"/>
                    <a:pt x="0" y="2021"/>
                  </a:cubicBezTo>
                  <a:cubicBezTo>
                    <a:pt x="0" y="2021"/>
                    <a:pt x="3631" y="1328"/>
                    <a:pt x="7014" y="3620"/>
                  </a:cubicBezTo>
                  <a:cubicBezTo>
                    <a:pt x="7014" y="3620"/>
                    <a:pt x="7014" y="-884"/>
                    <a:pt x="12755" y="155"/>
                  </a:cubicBezTo>
                  <a:cubicBezTo>
                    <a:pt x="11638" y="-31"/>
                    <a:pt x="7908" y="-222"/>
                    <a:pt x="8207" y="3068"/>
                  </a:cubicBezTo>
                  <a:cubicBezTo>
                    <a:pt x="8433" y="5556"/>
                    <a:pt x="9670" y="5566"/>
                    <a:pt x="9966" y="9062"/>
                  </a:cubicBezTo>
                  <a:cubicBezTo>
                    <a:pt x="10494" y="8662"/>
                    <a:pt x="12197" y="7777"/>
                    <a:pt x="12538" y="6044"/>
                  </a:cubicBezTo>
                  <a:cubicBezTo>
                    <a:pt x="12879" y="4312"/>
                    <a:pt x="14834" y="1061"/>
                    <a:pt x="18155" y="3113"/>
                  </a:cubicBezTo>
                  <a:cubicBezTo>
                    <a:pt x="18155" y="3113"/>
                    <a:pt x="16485" y="2284"/>
                    <a:pt x="15238" y="3318"/>
                  </a:cubicBezTo>
                  <a:cubicBezTo>
                    <a:pt x="13593" y="4684"/>
                    <a:pt x="14740" y="6066"/>
                    <a:pt x="13345" y="6684"/>
                  </a:cubicBezTo>
                  <a:cubicBezTo>
                    <a:pt x="14369" y="6471"/>
                    <a:pt x="19144" y="5745"/>
                    <a:pt x="21600" y="9429"/>
                  </a:cubicBezTo>
                  <a:cubicBezTo>
                    <a:pt x="21041" y="9136"/>
                    <a:pt x="18022" y="5923"/>
                    <a:pt x="12953" y="7636"/>
                  </a:cubicBezTo>
                  <a:cubicBezTo>
                    <a:pt x="12301" y="8488"/>
                    <a:pt x="12409" y="8646"/>
                    <a:pt x="11540" y="9206"/>
                  </a:cubicBezTo>
                  <a:cubicBezTo>
                    <a:pt x="10671" y="9765"/>
                    <a:pt x="10800" y="10601"/>
                    <a:pt x="10800" y="10601"/>
                  </a:cubicBezTo>
                  <a:cubicBezTo>
                    <a:pt x="10800" y="10601"/>
                    <a:pt x="13505" y="11043"/>
                    <a:pt x="15052" y="10681"/>
                  </a:cubicBezTo>
                  <a:cubicBezTo>
                    <a:pt x="17856" y="10026"/>
                    <a:pt x="19167" y="11670"/>
                    <a:pt x="19602" y="12310"/>
                  </a:cubicBezTo>
                  <a:cubicBezTo>
                    <a:pt x="19602" y="12310"/>
                    <a:pt x="17773" y="10358"/>
                    <a:pt x="15331" y="11214"/>
                  </a:cubicBezTo>
                  <a:cubicBezTo>
                    <a:pt x="13477" y="11864"/>
                    <a:pt x="10955" y="10814"/>
                    <a:pt x="10800" y="11827"/>
                  </a:cubicBezTo>
                  <a:cubicBezTo>
                    <a:pt x="10645" y="12840"/>
                    <a:pt x="10210" y="19399"/>
                    <a:pt x="10490" y="207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  <p:sp>
        <p:nvSpPr>
          <p:cNvPr id="4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394568" y="1057449"/>
            <a:ext cx="1524000" cy="1525002"/>
          </a:xfrm>
          <a:prstGeom prst="ellipse">
            <a:avLst/>
          </a:prstGeom>
          <a:noFill/>
          <a:ln w="28575">
            <a:solidFill>
              <a:schemeClr val="bg1"/>
            </a:solidFill>
            <a:miter lim="400000"/>
          </a:ln>
        </p:spPr>
        <p:txBody>
          <a:bodyPr lIns="38100" tIns="38100" rIns="38100" bIns="38100" anchor="ctr">
            <a:normAutofit/>
          </a:bodyPr>
          <a:lstStyle>
            <a:lvl1pPr marL="0" indent="0">
              <a:buNone/>
              <a:defRPr lang="en-US" sz="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marL="0" lvl="0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445255" y="2322859"/>
            <a:ext cx="847481" cy="848037"/>
          </a:xfrm>
          <a:prstGeom prst="ellipse">
            <a:avLst/>
          </a:prstGeom>
          <a:noFill/>
          <a:ln w="28575">
            <a:solidFill>
              <a:schemeClr val="bg1"/>
            </a:solidFill>
            <a:miter lim="400000"/>
          </a:ln>
        </p:spPr>
        <p:txBody>
          <a:bodyPr lIns="38100" tIns="38100" rIns="38100" bIns="38100" anchor="ctr">
            <a:normAutofit/>
          </a:bodyPr>
          <a:lstStyle>
            <a:lvl1pPr marL="0" indent="0">
              <a:buNone/>
              <a:def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marL="0" lvl="0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494203" y="3284715"/>
            <a:ext cx="1163683" cy="1164445"/>
          </a:xfrm>
          <a:prstGeom prst="ellipse">
            <a:avLst/>
          </a:prstGeom>
          <a:noFill/>
          <a:ln w="28575">
            <a:solidFill>
              <a:schemeClr val="bg1"/>
            </a:solidFill>
            <a:miter lim="400000"/>
          </a:ln>
        </p:spPr>
        <p:txBody>
          <a:bodyPr lIns="38100" tIns="38100" rIns="38100" bIns="38100" anchor="ctr">
            <a:normAutofit/>
          </a:bodyPr>
          <a:lstStyle>
            <a:lvl1pPr marL="0" indent="0">
              <a:buNone/>
              <a:defRPr lang="en-US" sz="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marL="0" lvl="0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973652" y="4745706"/>
            <a:ext cx="753959" cy="754451"/>
          </a:xfrm>
          <a:prstGeom prst="ellipse">
            <a:avLst/>
          </a:prstGeom>
          <a:noFill/>
          <a:ln w="28575">
            <a:solidFill>
              <a:schemeClr val="bg1"/>
            </a:solidFill>
            <a:miter lim="400000"/>
          </a:ln>
        </p:spPr>
        <p:txBody>
          <a:bodyPr lIns="38100" tIns="38100" rIns="38100" bIns="38100" anchor="ctr">
            <a:normAutofit/>
          </a:bodyPr>
          <a:lstStyle>
            <a:lvl1pPr marL="0" indent="0">
              <a:buNone/>
              <a:defRPr lang="en-US" sz="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marL="0" lvl="0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0233955" y="2383979"/>
            <a:ext cx="864516" cy="865082"/>
          </a:xfrm>
          <a:prstGeom prst="ellipse">
            <a:avLst/>
          </a:prstGeom>
          <a:noFill/>
          <a:ln w="28575">
            <a:solidFill>
              <a:schemeClr val="bg1"/>
            </a:solidFill>
            <a:miter lim="400000"/>
          </a:ln>
        </p:spPr>
        <p:txBody>
          <a:bodyPr lIns="38100" tIns="38100" rIns="38100" bIns="38100" anchor="ctr">
            <a:normAutofit/>
          </a:bodyPr>
          <a:lstStyle>
            <a:lvl1pPr marL="0" indent="0">
              <a:buNone/>
              <a:def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marL="0" lvl="0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10291011" y="3854413"/>
            <a:ext cx="750404" cy="750896"/>
          </a:xfrm>
          <a:prstGeom prst="ellipse">
            <a:avLst/>
          </a:prstGeom>
          <a:noFill/>
          <a:ln w="28575">
            <a:solidFill>
              <a:schemeClr val="bg1"/>
            </a:solidFill>
            <a:miter lim="400000"/>
          </a:ln>
        </p:spPr>
        <p:txBody>
          <a:bodyPr lIns="38100" tIns="38100" rIns="38100" bIns="38100" anchor="ctr">
            <a:normAutofit/>
          </a:bodyPr>
          <a:lstStyle>
            <a:lvl1pPr marL="0" indent="0">
              <a:buNone/>
              <a:def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pPr marL="0" lvl="0" defTabSz="45720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839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27150" y="1673201"/>
            <a:ext cx="1524000" cy="1525002"/>
          </a:xfrm>
          <a:prstGeom prst="ellipse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998383" y="1673201"/>
            <a:ext cx="1524000" cy="1525002"/>
          </a:xfrm>
          <a:prstGeom prst="ellipse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59546" y="1673201"/>
            <a:ext cx="1524000" cy="1525002"/>
          </a:xfrm>
          <a:prstGeom prst="ellipse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358523" y="1673201"/>
            <a:ext cx="1524000" cy="1525002"/>
          </a:xfrm>
          <a:prstGeom prst="ellipse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onut 6"/>
          <p:cNvSpPr>
            <a:spLocks noChangeAspect="1"/>
          </p:cNvSpPr>
          <p:nvPr userDrawn="1"/>
        </p:nvSpPr>
        <p:spPr>
          <a:xfrm>
            <a:off x="1125980" y="1472534"/>
            <a:ext cx="1926340" cy="1926337"/>
          </a:xfrm>
          <a:prstGeom prst="donut">
            <a:avLst>
              <a:gd name="adj" fmla="val 6518"/>
            </a:avLst>
          </a:prstGeom>
          <a:solidFill>
            <a:schemeClr val="accent1"/>
          </a:solidFill>
          <a:ln w="127000" cap="sq" cmpd="sng">
            <a:noFill/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Donut 8"/>
          <p:cNvSpPr>
            <a:spLocks noChangeAspect="1"/>
          </p:cNvSpPr>
          <p:nvPr userDrawn="1"/>
        </p:nvSpPr>
        <p:spPr>
          <a:xfrm>
            <a:off x="3797213" y="1472534"/>
            <a:ext cx="1926340" cy="1926337"/>
          </a:xfrm>
          <a:prstGeom prst="donut">
            <a:avLst>
              <a:gd name="adj" fmla="val 6518"/>
            </a:avLst>
          </a:prstGeom>
          <a:solidFill>
            <a:schemeClr val="accent1"/>
          </a:solidFill>
          <a:ln w="127000" cap="sq" cmpd="sng">
            <a:noFill/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Donut 11"/>
          <p:cNvSpPr>
            <a:spLocks noChangeAspect="1"/>
          </p:cNvSpPr>
          <p:nvPr userDrawn="1"/>
        </p:nvSpPr>
        <p:spPr>
          <a:xfrm>
            <a:off x="6468446" y="1472534"/>
            <a:ext cx="1926340" cy="1926337"/>
          </a:xfrm>
          <a:prstGeom prst="donut">
            <a:avLst>
              <a:gd name="adj" fmla="val 6518"/>
            </a:avLst>
          </a:prstGeom>
          <a:solidFill>
            <a:schemeClr val="accent1"/>
          </a:solidFill>
          <a:ln w="127000" cap="sq" cmpd="sng">
            <a:noFill/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Donut 13"/>
          <p:cNvSpPr>
            <a:spLocks noChangeAspect="1"/>
          </p:cNvSpPr>
          <p:nvPr userDrawn="1"/>
        </p:nvSpPr>
        <p:spPr>
          <a:xfrm>
            <a:off x="9139680" y="1472534"/>
            <a:ext cx="1926340" cy="1926337"/>
          </a:xfrm>
          <a:prstGeom prst="donut">
            <a:avLst>
              <a:gd name="adj" fmla="val 6518"/>
            </a:avLst>
          </a:prstGeom>
          <a:solidFill>
            <a:schemeClr val="accent1"/>
          </a:solidFill>
          <a:ln w="127000" cap="sq" cmpd="sng">
            <a:noFill/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4119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79501" y="1273996"/>
            <a:ext cx="2387599" cy="1384023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39921" y="1273996"/>
            <a:ext cx="2387599" cy="1384023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448322" y="1273996"/>
            <a:ext cx="2387599" cy="1384023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79501" y="2658019"/>
            <a:ext cx="121919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39922" y="2658019"/>
            <a:ext cx="121919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448322" y="2658019"/>
            <a:ext cx="121919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70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2474479" cy="260509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508" y="1028700"/>
            <a:ext cx="2474479" cy="260509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74478" y="1028700"/>
            <a:ext cx="9717521" cy="2605098"/>
            <a:chOff x="2474478" y="1028700"/>
            <a:chExt cx="9717521" cy="2605098"/>
          </a:xfrm>
        </p:grpSpPr>
        <p:sp>
          <p:nvSpPr>
            <p:cNvPr id="6" name="Rectangle 5"/>
            <p:cNvSpPr/>
            <p:nvPr userDrawn="1"/>
          </p:nvSpPr>
          <p:spPr>
            <a:xfrm>
              <a:off x="2474478" y="1028700"/>
              <a:ext cx="3621013" cy="2605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0986" y="1028700"/>
              <a:ext cx="3621013" cy="2605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742519" y="1416847"/>
            <a:ext cx="2787423" cy="77481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baseline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824004" y="1416847"/>
            <a:ext cx="2787423" cy="77481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baseline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3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49371" cy="521063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949370" y="0"/>
            <a:ext cx="7242629" cy="52106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35" y="816277"/>
            <a:ext cx="3780707" cy="238412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3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7"/>
          <p:cNvSpPr/>
          <p:nvPr userDrawn="1"/>
        </p:nvSpPr>
        <p:spPr>
          <a:xfrm>
            <a:off x="1460660" y="1740690"/>
            <a:ext cx="3410464" cy="341046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Picture Placeholder 5"/>
          <p:cNvSpPr>
            <a:spLocks noGrp="1"/>
          </p:cNvSpPr>
          <p:nvPr userDrawn="1">
            <p:ph type="pic" sz="quarter" idx="14"/>
          </p:nvPr>
        </p:nvSpPr>
        <p:spPr>
          <a:xfrm>
            <a:off x="1607384" y="1886391"/>
            <a:ext cx="3117016" cy="3119062"/>
          </a:xfrm>
          <a:prstGeom prst="ellipse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6517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018973" y="0"/>
            <a:ext cx="9173027" cy="6872514"/>
          </a:xfrm>
          <a:custGeom>
            <a:avLst/>
            <a:gdLst>
              <a:gd name="connsiteX0" fmla="*/ 3018972 w 9173027"/>
              <a:gd name="connsiteY0" fmla="*/ 0 h 6872514"/>
              <a:gd name="connsiteX1" fmla="*/ 9173027 w 9173027"/>
              <a:gd name="connsiteY1" fmla="*/ 0 h 6872514"/>
              <a:gd name="connsiteX2" fmla="*/ 9173027 w 9173027"/>
              <a:gd name="connsiteY2" fmla="*/ 6858000 h 6872514"/>
              <a:gd name="connsiteX3" fmla="*/ 0 w 9173027"/>
              <a:gd name="connsiteY3" fmla="*/ 6872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3027" h="6872514">
                <a:moveTo>
                  <a:pt x="3018972" y="0"/>
                </a:moveTo>
                <a:lnTo>
                  <a:pt x="9173027" y="0"/>
                </a:lnTo>
                <a:lnTo>
                  <a:pt x="9173027" y="6858000"/>
                </a:lnTo>
                <a:lnTo>
                  <a:pt x="0" y="68725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26" y="302165"/>
            <a:ext cx="3460502" cy="3805377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800" b="0" spc="-300" dirty="0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78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3541486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83455" y="2031545"/>
            <a:ext cx="2409375" cy="1944915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568598" y="2031545"/>
            <a:ext cx="2409375" cy="1944915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14028" y="2031545"/>
            <a:ext cx="2409375" cy="1944915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899170" y="2031545"/>
            <a:ext cx="2409375" cy="1944915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9455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DADA-C81C-0F45-97EF-A9EC0EC9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AA045-1015-1045-A484-DAD2F688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3B2D1-FE4A-3E40-A6A8-7C3393E40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34CFB-147C-0548-B973-E6E267BA6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E1C41-8D02-8449-9ACA-AE42DCB9E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F1D89-CF68-C242-ABFE-EB9B78D6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462D7-5007-A247-ABA0-DD6C04BA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ABF7A-30EE-7B4A-8093-C63F6B34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9208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1" cy="4572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49681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22701" y="0"/>
            <a:ext cx="8369300" cy="635635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8227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22700" y="6356350"/>
            <a:ext cx="83693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849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11789" y="0"/>
            <a:ext cx="8180211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61211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95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800" y="0"/>
            <a:ext cx="12014200" cy="4533901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81113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70289" y="2073648"/>
            <a:ext cx="2200274" cy="265271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304925"/>
              <a:gd name="connsiteY0" fmla="*/ 47625 h 962025"/>
              <a:gd name="connsiteX1" fmla="*/ 1304925 w 1304925"/>
              <a:gd name="connsiteY1" fmla="*/ 0 h 962025"/>
              <a:gd name="connsiteX2" fmla="*/ 914400 w 1304925"/>
              <a:gd name="connsiteY2" fmla="*/ 962025 h 962025"/>
              <a:gd name="connsiteX3" fmla="*/ 0 w 1304925"/>
              <a:gd name="connsiteY3" fmla="*/ 962025 h 962025"/>
              <a:gd name="connsiteX4" fmla="*/ 0 w 1304925"/>
              <a:gd name="connsiteY4" fmla="*/ 47625 h 962025"/>
              <a:gd name="connsiteX0" fmla="*/ 0 w 2190750"/>
              <a:gd name="connsiteY0" fmla="*/ 47625 h 2519363"/>
              <a:gd name="connsiteX1" fmla="*/ 1304925 w 2190750"/>
              <a:gd name="connsiteY1" fmla="*/ 0 h 2519363"/>
              <a:gd name="connsiteX2" fmla="*/ 2190750 w 2190750"/>
              <a:gd name="connsiteY2" fmla="*/ 2519363 h 2519363"/>
              <a:gd name="connsiteX3" fmla="*/ 0 w 2190750"/>
              <a:gd name="connsiteY3" fmla="*/ 962025 h 2519363"/>
              <a:gd name="connsiteX4" fmla="*/ 0 w 2190750"/>
              <a:gd name="connsiteY4" fmla="*/ 47625 h 2519363"/>
              <a:gd name="connsiteX0" fmla="*/ 0 w 2190750"/>
              <a:gd name="connsiteY0" fmla="*/ 47625 h 2647950"/>
              <a:gd name="connsiteX1" fmla="*/ 1304925 w 2190750"/>
              <a:gd name="connsiteY1" fmla="*/ 0 h 2647950"/>
              <a:gd name="connsiteX2" fmla="*/ 2190750 w 2190750"/>
              <a:gd name="connsiteY2" fmla="*/ 2519363 h 2647950"/>
              <a:gd name="connsiteX3" fmla="*/ 885825 w 2190750"/>
              <a:gd name="connsiteY3" fmla="*/ 2647950 h 2647950"/>
              <a:gd name="connsiteX4" fmla="*/ 0 w 2190750"/>
              <a:gd name="connsiteY4" fmla="*/ 47625 h 2647950"/>
              <a:gd name="connsiteX0" fmla="*/ 0 w 2157412"/>
              <a:gd name="connsiteY0" fmla="*/ 0 h 2743200"/>
              <a:gd name="connsiteX1" fmla="*/ 1271587 w 2157412"/>
              <a:gd name="connsiteY1" fmla="*/ 95250 h 2743200"/>
              <a:gd name="connsiteX2" fmla="*/ 2157412 w 2157412"/>
              <a:gd name="connsiteY2" fmla="*/ 2614613 h 2743200"/>
              <a:gd name="connsiteX3" fmla="*/ 852487 w 2157412"/>
              <a:gd name="connsiteY3" fmla="*/ 2743200 h 2743200"/>
              <a:gd name="connsiteX4" fmla="*/ 0 w 2157412"/>
              <a:gd name="connsiteY4" fmla="*/ 0 h 2743200"/>
              <a:gd name="connsiteX0" fmla="*/ 0 w 2200274"/>
              <a:gd name="connsiteY0" fmla="*/ 38100 h 2647950"/>
              <a:gd name="connsiteX1" fmla="*/ 1314449 w 2200274"/>
              <a:gd name="connsiteY1" fmla="*/ 0 h 2647950"/>
              <a:gd name="connsiteX2" fmla="*/ 2200274 w 2200274"/>
              <a:gd name="connsiteY2" fmla="*/ 2519363 h 2647950"/>
              <a:gd name="connsiteX3" fmla="*/ 895349 w 2200274"/>
              <a:gd name="connsiteY3" fmla="*/ 2647950 h 2647950"/>
              <a:gd name="connsiteX4" fmla="*/ 0 w 2200274"/>
              <a:gd name="connsiteY4" fmla="*/ 38100 h 2647950"/>
              <a:gd name="connsiteX0" fmla="*/ 0 w 2200274"/>
              <a:gd name="connsiteY0" fmla="*/ 0 h 2609850"/>
              <a:gd name="connsiteX1" fmla="*/ 1290637 w 2200274"/>
              <a:gd name="connsiteY1" fmla="*/ 28575 h 2609850"/>
              <a:gd name="connsiteX2" fmla="*/ 2200274 w 2200274"/>
              <a:gd name="connsiteY2" fmla="*/ 2481263 h 2609850"/>
              <a:gd name="connsiteX3" fmla="*/ 895349 w 2200274"/>
              <a:gd name="connsiteY3" fmla="*/ 2609850 h 2609850"/>
              <a:gd name="connsiteX4" fmla="*/ 0 w 2200274"/>
              <a:gd name="connsiteY4" fmla="*/ 0 h 2609850"/>
              <a:gd name="connsiteX0" fmla="*/ 0 w 2200274"/>
              <a:gd name="connsiteY0" fmla="*/ 42862 h 2652712"/>
              <a:gd name="connsiteX1" fmla="*/ 1304924 w 2200274"/>
              <a:gd name="connsiteY1" fmla="*/ 0 h 2652712"/>
              <a:gd name="connsiteX2" fmla="*/ 2200274 w 2200274"/>
              <a:gd name="connsiteY2" fmla="*/ 2524125 h 2652712"/>
              <a:gd name="connsiteX3" fmla="*/ 895349 w 2200274"/>
              <a:gd name="connsiteY3" fmla="*/ 2652712 h 2652712"/>
              <a:gd name="connsiteX4" fmla="*/ 0 w 2200274"/>
              <a:gd name="connsiteY4" fmla="*/ 42862 h 265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274" h="2652712">
                <a:moveTo>
                  <a:pt x="0" y="42862"/>
                </a:moveTo>
                <a:lnTo>
                  <a:pt x="1304924" y="0"/>
                </a:lnTo>
                <a:lnTo>
                  <a:pt x="2200274" y="2524125"/>
                </a:lnTo>
                <a:lnTo>
                  <a:pt x="895349" y="2652712"/>
                </a:lnTo>
                <a:lnTo>
                  <a:pt x="0" y="42862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5293" y="2076823"/>
            <a:ext cx="2193925" cy="26543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304925"/>
              <a:gd name="connsiteY0" fmla="*/ 0 h 914400"/>
              <a:gd name="connsiteX1" fmla="*/ 1304925 w 1304925"/>
              <a:gd name="connsiteY1" fmla="*/ 53975 h 914400"/>
              <a:gd name="connsiteX2" fmla="*/ 914400 w 1304925"/>
              <a:gd name="connsiteY2" fmla="*/ 914400 h 914400"/>
              <a:gd name="connsiteX3" fmla="*/ 0 w 1304925"/>
              <a:gd name="connsiteY3" fmla="*/ 914400 h 914400"/>
              <a:gd name="connsiteX4" fmla="*/ 0 w 1304925"/>
              <a:gd name="connsiteY4" fmla="*/ 0 h 914400"/>
              <a:gd name="connsiteX0" fmla="*/ 0 w 1304925"/>
              <a:gd name="connsiteY0" fmla="*/ 0 h 914400"/>
              <a:gd name="connsiteX1" fmla="*/ 1304925 w 1304925"/>
              <a:gd name="connsiteY1" fmla="*/ 49213 h 914400"/>
              <a:gd name="connsiteX2" fmla="*/ 914400 w 1304925"/>
              <a:gd name="connsiteY2" fmla="*/ 914400 h 914400"/>
              <a:gd name="connsiteX3" fmla="*/ 0 w 1304925"/>
              <a:gd name="connsiteY3" fmla="*/ 914400 h 914400"/>
              <a:gd name="connsiteX4" fmla="*/ 0 w 1304925"/>
              <a:gd name="connsiteY4" fmla="*/ 0 h 914400"/>
              <a:gd name="connsiteX0" fmla="*/ 0 w 1304925"/>
              <a:gd name="connsiteY0" fmla="*/ 0 h 2654300"/>
              <a:gd name="connsiteX1" fmla="*/ 1304925 w 1304925"/>
              <a:gd name="connsiteY1" fmla="*/ 49213 h 2654300"/>
              <a:gd name="connsiteX2" fmla="*/ 425450 w 1304925"/>
              <a:gd name="connsiteY2" fmla="*/ 2654300 h 2654300"/>
              <a:gd name="connsiteX3" fmla="*/ 0 w 1304925"/>
              <a:gd name="connsiteY3" fmla="*/ 914400 h 2654300"/>
              <a:gd name="connsiteX4" fmla="*/ 0 w 1304925"/>
              <a:gd name="connsiteY4" fmla="*/ 0 h 2654300"/>
              <a:gd name="connsiteX0" fmla="*/ 889000 w 2193925"/>
              <a:gd name="connsiteY0" fmla="*/ 0 h 2654300"/>
              <a:gd name="connsiteX1" fmla="*/ 2193925 w 2193925"/>
              <a:gd name="connsiteY1" fmla="*/ 49213 h 2654300"/>
              <a:gd name="connsiteX2" fmla="*/ 1314450 w 2193925"/>
              <a:gd name="connsiteY2" fmla="*/ 2654300 h 2654300"/>
              <a:gd name="connsiteX3" fmla="*/ 0 w 2193925"/>
              <a:gd name="connsiteY3" fmla="*/ 2520950 h 2654300"/>
              <a:gd name="connsiteX4" fmla="*/ 889000 w 2193925"/>
              <a:gd name="connsiteY4" fmla="*/ 0 h 2654300"/>
              <a:gd name="connsiteX0" fmla="*/ 889000 w 2193925"/>
              <a:gd name="connsiteY0" fmla="*/ 0 h 2654300"/>
              <a:gd name="connsiteX1" fmla="*/ 2193925 w 2193925"/>
              <a:gd name="connsiteY1" fmla="*/ 49213 h 2654300"/>
              <a:gd name="connsiteX2" fmla="*/ 1314450 w 2193925"/>
              <a:gd name="connsiteY2" fmla="*/ 2654300 h 2654300"/>
              <a:gd name="connsiteX3" fmla="*/ 0 w 2193925"/>
              <a:gd name="connsiteY3" fmla="*/ 2520950 h 2654300"/>
              <a:gd name="connsiteX4" fmla="*/ 889000 w 2193925"/>
              <a:gd name="connsiteY4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3925" h="2654300">
                <a:moveTo>
                  <a:pt x="889000" y="0"/>
                </a:moveTo>
                <a:lnTo>
                  <a:pt x="2193925" y="49213"/>
                </a:lnTo>
                <a:lnTo>
                  <a:pt x="1314450" y="2654300"/>
                </a:lnTo>
                <a:lnTo>
                  <a:pt x="0" y="2520950"/>
                </a:lnTo>
                <a:lnTo>
                  <a:pt x="88900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09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42031" y="1647267"/>
            <a:ext cx="2907591" cy="350547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304925"/>
              <a:gd name="connsiteY0" fmla="*/ 47625 h 962025"/>
              <a:gd name="connsiteX1" fmla="*/ 1304925 w 1304925"/>
              <a:gd name="connsiteY1" fmla="*/ 0 h 962025"/>
              <a:gd name="connsiteX2" fmla="*/ 914400 w 1304925"/>
              <a:gd name="connsiteY2" fmla="*/ 962025 h 962025"/>
              <a:gd name="connsiteX3" fmla="*/ 0 w 1304925"/>
              <a:gd name="connsiteY3" fmla="*/ 962025 h 962025"/>
              <a:gd name="connsiteX4" fmla="*/ 0 w 1304925"/>
              <a:gd name="connsiteY4" fmla="*/ 47625 h 962025"/>
              <a:gd name="connsiteX0" fmla="*/ 0 w 2190750"/>
              <a:gd name="connsiteY0" fmla="*/ 47625 h 2519363"/>
              <a:gd name="connsiteX1" fmla="*/ 1304925 w 2190750"/>
              <a:gd name="connsiteY1" fmla="*/ 0 h 2519363"/>
              <a:gd name="connsiteX2" fmla="*/ 2190750 w 2190750"/>
              <a:gd name="connsiteY2" fmla="*/ 2519363 h 2519363"/>
              <a:gd name="connsiteX3" fmla="*/ 0 w 2190750"/>
              <a:gd name="connsiteY3" fmla="*/ 962025 h 2519363"/>
              <a:gd name="connsiteX4" fmla="*/ 0 w 2190750"/>
              <a:gd name="connsiteY4" fmla="*/ 47625 h 2519363"/>
              <a:gd name="connsiteX0" fmla="*/ 0 w 2190750"/>
              <a:gd name="connsiteY0" fmla="*/ 47625 h 2647950"/>
              <a:gd name="connsiteX1" fmla="*/ 1304925 w 2190750"/>
              <a:gd name="connsiteY1" fmla="*/ 0 h 2647950"/>
              <a:gd name="connsiteX2" fmla="*/ 2190750 w 2190750"/>
              <a:gd name="connsiteY2" fmla="*/ 2519363 h 2647950"/>
              <a:gd name="connsiteX3" fmla="*/ 885825 w 2190750"/>
              <a:gd name="connsiteY3" fmla="*/ 2647950 h 2647950"/>
              <a:gd name="connsiteX4" fmla="*/ 0 w 2190750"/>
              <a:gd name="connsiteY4" fmla="*/ 47625 h 2647950"/>
              <a:gd name="connsiteX0" fmla="*/ 0 w 2157412"/>
              <a:gd name="connsiteY0" fmla="*/ 0 h 2743200"/>
              <a:gd name="connsiteX1" fmla="*/ 1271587 w 2157412"/>
              <a:gd name="connsiteY1" fmla="*/ 95250 h 2743200"/>
              <a:gd name="connsiteX2" fmla="*/ 2157412 w 2157412"/>
              <a:gd name="connsiteY2" fmla="*/ 2614613 h 2743200"/>
              <a:gd name="connsiteX3" fmla="*/ 852487 w 2157412"/>
              <a:gd name="connsiteY3" fmla="*/ 2743200 h 2743200"/>
              <a:gd name="connsiteX4" fmla="*/ 0 w 2157412"/>
              <a:gd name="connsiteY4" fmla="*/ 0 h 2743200"/>
              <a:gd name="connsiteX0" fmla="*/ 0 w 2200274"/>
              <a:gd name="connsiteY0" fmla="*/ 38100 h 2647950"/>
              <a:gd name="connsiteX1" fmla="*/ 1314449 w 2200274"/>
              <a:gd name="connsiteY1" fmla="*/ 0 h 2647950"/>
              <a:gd name="connsiteX2" fmla="*/ 2200274 w 2200274"/>
              <a:gd name="connsiteY2" fmla="*/ 2519363 h 2647950"/>
              <a:gd name="connsiteX3" fmla="*/ 895349 w 2200274"/>
              <a:gd name="connsiteY3" fmla="*/ 2647950 h 2647950"/>
              <a:gd name="connsiteX4" fmla="*/ 0 w 2200274"/>
              <a:gd name="connsiteY4" fmla="*/ 38100 h 2647950"/>
              <a:gd name="connsiteX0" fmla="*/ 0 w 2200274"/>
              <a:gd name="connsiteY0" fmla="*/ 0 h 2609850"/>
              <a:gd name="connsiteX1" fmla="*/ 1290637 w 2200274"/>
              <a:gd name="connsiteY1" fmla="*/ 28575 h 2609850"/>
              <a:gd name="connsiteX2" fmla="*/ 2200274 w 2200274"/>
              <a:gd name="connsiteY2" fmla="*/ 2481263 h 2609850"/>
              <a:gd name="connsiteX3" fmla="*/ 895349 w 2200274"/>
              <a:gd name="connsiteY3" fmla="*/ 2609850 h 2609850"/>
              <a:gd name="connsiteX4" fmla="*/ 0 w 2200274"/>
              <a:gd name="connsiteY4" fmla="*/ 0 h 2609850"/>
              <a:gd name="connsiteX0" fmla="*/ 0 w 2200274"/>
              <a:gd name="connsiteY0" fmla="*/ 42862 h 2652712"/>
              <a:gd name="connsiteX1" fmla="*/ 1304924 w 2200274"/>
              <a:gd name="connsiteY1" fmla="*/ 0 h 2652712"/>
              <a:gd name="connsiteX2" fmla="*/ 2200274 w 2200274"/>
              <a:gd name="connsiteY2" fmla="*/ 2524125 h 2652712"/>
              <a:gd name="connsiteX3" fmla="*/ 895349 w 2200274"/>
              <a:gd name="connsiteY3" fmla="*/ 2652712 h 2652712"/>
              <a:gd name="connsiteX4" fmla="*/ 0 w 2200274"/>
              <a:gd name="connsiteY4" fmla="*/ 42862 h 265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274" h="2652712">
                <a:moveTo>
                  <a:pt x="0" y="42862"/>
                </a:moveTo>
                <a:lnTo>
                  <a:pt x="1304924" y="0"/>
                </a:lnTo>
                <a:lnTo>
                  <a:pt x="2200274" y="2524125"/>
                </a:lnTo>
                <a:lnTo>
                  <a:pt x="895349" y="2652712"/>
                </a:lnTo>
                <a:lnTo>
                  <a:pt x="0" y="42862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6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32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31512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11788" y="3877954"/>
            <a:ext cx="8180211" cy="2980046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32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0535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476560" y="1279619"/>
            <a:ext cx="4552581" cy="2980339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5557" y="1279619"/>
            <a:ext cx="4539884" cy="2980339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35259" y="1047390"/>
            <a:ext cx="508000" cy="508000"/>
            <a:chOff x="1082588" y="1354013"/>
            <a:chExt cx="508000" cy="508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90172" y="135401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1336588" y="1176971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 userDrawn="1"/>
        </p:nvGrpSpPr>
        <p:grpSpPr>
          <a:xfrm flipH="1">
            <a:off x="10448742" y="1047390"/>
            <a:ext cx="508000" cy="508000"/>
            <a:chOff x="1082588" y="1354013"/>
            <a:chExt cx="508000" cy="50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90172" y="135401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1336588" y="1176971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 flipV="1">
            <a:off x="1235259" y="3964816"/>
            <a:ext cx="508000" cy="508000"/>
            <a:chOff x="1082588" y="1354013"/>
            <a:chExt cx="508000" cy="508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90172" y="135401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1336588" y="1176971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 flipH="1" flipV="1">
            <a:off x="10448742" y="3964816"/>
            <a:ext cx="508000" cy="508000"/>
            <a:chOff x="1082588" y="1354013"/>
            <a:chExt cx="508000" cy="508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90172" y="135401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1336588" y="1176971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F027-122E-614B-B63B-345AA4FA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B1F63-5E1E-2843-8668-773549C4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30B86-7236-F247-BA6D-D426ED8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8C982-6364-9B48-9F78-CF4447C6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0757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61347" y="1"/>
            <a:ext cx="2627704" cy="226422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86909" y="0"/>
            <a:ext cx="3179525" cy="226422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564291" y="0"/>
            <a:ext cx="2627709" cy="226422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564291" y="4593772"/>
            <a:ext cx="2627709" cy="226422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561347" y="4593772"/>
            <a:ext cx="2627704" cy="226422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286909" y="4593772"/>
            <a:ext cx="3179525" cy="2264228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4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307726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13_Mobile with Ha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0640" y="691126"/>
            <a:ext cx="5445591" cy="628421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 userDrawn="1">
            <p:ph type="pic" sz="quarter" idx="14"/>
          </p:nvPr>
        </p:nvSpPr>
        <p:spPr>
          <a:xfrm>
            <a:off x="7713820" y="1299117"/>
            <a:ext cx="1871566" cy="32699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67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254" y="6224363"/>
            <a:ext cx="2443460" cy="633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254" y="3814459"/>
            <a:ext cx="4771570" cy="2409904"/>
          </a:xfrm>
          <a:noFill/>
        </p:spPr>
        <p:txBody>
          <a:bodyPr wrap="square">
            <a:noAutofit/>
          </a:bodyPr>
          <a:lstStyle>
            <a:lvl1pPr>
              <a:defRPr lang="en-US" sz="4400" spc="-15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2253" y="1"/>
            <a:ext cx="2443461" cy="3439886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44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1743" y="2447846"/>
            <a:ext cx="3804557" cy="2409904"/>
          </a:xfrm>
          <a:noFill/>
        </p:spPr>
        <p:txBody>
          <a:bodyPr wrap="square">
            <a:noAutofit/>
          </a:bodyPr>
          <a:lstStyle>
            <a:lvl1pPr>
              <a:defRPr lang="en-US" sz="5400" spc="-15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14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2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D59D-0191-6E40-90B7-37B06A91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33B4-F7C0-2E4A-8538-441DDF3E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DE93-9C26-5044-9EFE-14B26015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AF6C-8E00-3449-AF8D-4A2F1521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BEE2-4DF8-DB48-BD7B-6652E70E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9622C-86E7-9241-995E-8569A946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8559E-CF24-744D-A6B9-3A6E9F1D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9D5E2-9789-2B4F-B9FE-A965A0E1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39B6-828F-0C46-AC0D-24DA2209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934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46D4-ED3D-E448-A0C1-A95FF08C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0FBD0-A708-AE4B-AB07-34C846F9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A00B-5790-B242-8144-271EA85B3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6B49B-4DDD-F14B-A137-772D6392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0BBB-DE71-E74E-A765-2142C044EBB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25B29-FE78-DE46-82A3-6E78EF2E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80601-534D-8A4D-A109-7F558A53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69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D22DC-8E5E-D740-B3A2-3BE9291C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9D66F-0C7C-074B-8170-62BDDE6B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9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26" r:id="rId14"/>
    <p:sldLayoutId id="2147483724" r:id="rId15"/>
    <p:sldLayoutId id="2147483720" r:id="rId16"/>
    <p:sldLayoutId id="2147483718" r:id="rId17"/>
    <p:sldLayoutId id="2147483716" r:id="rId18"/>
    <p:sldLayoutId id="2147483715" r:id="rId19"/>
    <p:sldLayoutId id="2147483714" r:id="rId20"/>
    <p:sldLayoutId id="2147483713" r:id="rId21"/>
    <p:sldLayoutId id="2147483712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702" r:id="rId32"/>
    <p:sldLayoutId id="2147483700" r:id="rId33"/>
    <p:sldLayoutId id="2147483699" r:id="rId34"/>
    <p:sldLayoutId id="2147483698" r:id="rId35"/>
    <p:sldLayoutId id="2147483697" r:id="rId36"/>
    <p:sldLayoutId id="2147483696" r:id="rId37"/>
    <p:sldLayoutId id="2147483695" r:id="rId38"/>
    <p:sldLayoutId id="2147483694" r:id="rId39"/>
    <p:sldLayoutId id="2147483692" r:id="rId40"/>
    <p:sldLayoutId id="2147483690" r:id="rId41"/>
    <p:sldLayoutId id="2147483687" r:id="rId42"/>
    <p:sldLayoutId id="2147483686" r:id="rId43"/>
    <p:sldLayoutId id="2147483685" r:id="rId44"/>
    <p:sldLayoutId id="2147483683" r:id="rId45"/>
    <p:sldLayoutId id="2147483682" r:id="rId46"/>
    <p:sldLayoutId id="2147483681" r:id="rId47"/>
    <p:sldLayoutId id="2147483680" r:id="rId48"/>
    <p:sldLayoutId id="2147483679" r:id="rId49"/>
    <p:sldLayoutId id="2147483678" r:id="rId50"/>
    <p:sldLayoutId id="2147483677" r:id="rId51"/>
    <p:sldLayoutId id="2147483676" r:id="rId52"/>
    <p:sldLayoutId id="2147483672" r:id="rId53"/>
    <p:sldLayoutId id="2147483668" r:id="rId54"/>
    <p:sldLayoutId id="2147483660" r:id="rId55"/>
    <p:sldLayoutId id="2147483661" r:id="rId56"/>
    <p:sldLayoutId id="2147483659" r:id="rId57"/>
    <p:sldLayoutId id="2147483689" r:id="rId58"/>
    <p:sldLayoutId id="2147483719" r:id="rId59"/>
    <p:sldLayoutId id="2147483717" r:id="rId60"/>
    <p:sldLayoutId id="2147483701" r:id="rId61"/>
    <p:sldLayoutId id="2147483688" r:id="rId62"/>
    <p:sldLayoutId id="2147483663" r:id="rId63"/>
    <p:sldLayoutId id="2147483693" r:id="rId6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2DDA5E-6616-4ADD-AFE9-B0B81127CE8D}"/>
              </a:ext>
            </a:extLst>
          </p:cNvPr>
          <p:cNvSpPr/>
          <p:nvPr/>
        </p:nvSpPr>
        <p:spPr>
          <a:xfrm>
            <a:off x="0" y="0"/>
            <a:ext cx="12192000" cy="5501851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8BC05-C714-4FB3-926F-992779A2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5090386"/>
            <a:ext cx="12192001" cy="8435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0844703-9D8A-4799-832E-B9D9E5A85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4381" y="4746088"/>
            <a:ext cx="1187846" cy="1187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E97378-C442-4418-8E6F-44A6FEE98F43}"/>
              </a:ext>
            </a:extLst>
          </p:cNvPr>
          <p:cNvSpPr txBox="1">
            <a:spLocks/>
          </p:cNvSpPr>
          <p:nvPr/>
        </p:nvSpPr>
        <p:spPr>
          <a:xfrm>
            <a:off x="746620" y="741680"/>
            <a:ext cx="10578518" cy="3595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 spc="-15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4400" dirty="0">
                <a:latin typeface="Gotham Black" pitchFamily="50" charset="0"/>
              </a:rPr>
              <a:t>MCTS Develops Unique Human Trafficking Training and Bus Materials</a:t>
            </a:r>
          </a:p>
          <a:p>
            <a:endParaRPr lang="en-US" sz="4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Gotham" panose="02000504050000020004" pitchFamily="2" charset="0"/>
              </a:rPr>
              <a:t>2021 AWARENESS CAMPAIGN ON A SHOESTRING BUDGET</a:t>
            </a:r>
            <a:br>
              <a:rPr lang="en-US" sz="4400" dirty="0"/>
            </a:b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965398135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5" y="358728"/>
            <a:ext cx="8874034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Bus Shelter Ads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905" y="853596"/>
            <a:ext cx="1187846" cy="1187846"/>
          </a:xfrm>
          <a:prstGeom prst="rect">
            <a:avLst/>
          </a:prstGeom>
        </p:spPr>
      </p:pic>
      <p:pic>
        <p:nvPicPr>
          <p:cNvPr id="18" name="Picture Placeholder 1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3FAB780-09B0-4AEB-9320-D4C5217500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4"/>
          <a:stretch/>
        </p:blipFill>
        <p:spPr>
          <a:xfrm>
            <a:off x="753625" y="1536873"/>
            <a:ext cx="3484208" cy="5043681"/>
          </a:xfr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FDB1376-5DC9-44A4-AB72-392759B6CA9E}"/>
              </a:ext>
            </a:extLst>
          </p:cNvPr>
          <p:cNvSpPr txBox="1">
            <a:spLocks/>
          </p:cNvSpPr>
          <p:nvPr/>
        </p:nvSpPr>
        <p:spPr>
          <a:xfrm>
            <a:off x="4482868" y="1879367"/>
            <a:ext cx="5911594" cy="46902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Wisconsin ranks #3 in the country for human trafficking.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MCTS conducted research across several law enforcement agencies and nonprofits to understand how Milwaukee transit plays a role in prevention.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The research pointed to misconceptions about the victim and inaccurate stereotypes. Research also pointed to a lack of a call to action that’s straightforward for bus operators who can’t stop to access a list of national hotlines.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Through a partnership with Vector Media, MCTS was able to produce bus posters, bus shelter ads, and a simple operator instruction manual on a shoestring budget.</a:t>
            </a:r>
          </a:p>
        </p:txBody>
      </p:sp>
    </p:spTree>
    <p:extLst>
      <p:ext uri="{BB962C8B-B14F-4D97-AF65-F5344CB8AC3E}">
        <p14:creationId xmlns:p14="http://schemas.microsoft.com/office/powerpoint/2010/main" val="3930075845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text, outdoor, sky, street&#10;&#10;Description automatically generated">
            <a:extLst>
              <a:ext uri="{FF2B5EF4-FFF2-40B4-BE49-F238E27FC236}">
                <a16:creationId xmlns:a16="http://schemas.microsoft.com/office/drawing/2014/main" id="{6B2AF2D0-A9F6-42D6-8766-5631AC0883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 b="2378"/>
          <a:stretch>
            <a:fillRect/>
          </a:stretch>
        </p:blipFill>
        <p:spPr>
          <a:xfrm>
            <a:off x="3522103" y="1818104"/>
            <a:ext cx="6567498" cy="4691328"/>
          </a:xfrm>
          <a:solidFill>
            <a:schemeClr val="bg1">
              <a:lumMod val="85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5" y="358728"/>
            <a:ext cx="8874034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Bus Shelter Ads in the Community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26E6F4-F54A-4EBF-AC0A-1DDA9B02415B}"/>
              </a:ext>
            </a:extLst>
          </p:cNvPr>
          <p:cNvGrpSpPr/>
          <p:nvPr/>
        </p:nvGrpSpPr>
        <p:grpSpPr>
          <a:xfrm>
            <a:off x="10169272" y="1796963"/>
            <a:ext cx="1705523" cy="4702371"/>
            <a:chOff x="6961736" y="1701512"/>
            <a:chExt cx="2090158" cy="5762865"/>
          </a:xfrm>
        </p:grpSpPr>
        <p:pic>
          <p:nvPicPr>
            <p:cNvPr id="5" name="Picture 4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92B266F6-5937-443E-B86B-FFDB63DD5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8" t="14703" r="15343" b="7767"/>
            <a:stretch/>
          </p:blipFill>
          <p:spPr>
            <a:xfrm rot="5400000">
              <a:off x="6615747" y="2047502"/>
              <a:ext cx="2782138" cy="2090157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A58396C-1688-4227-ACC3-0FB6C8AE9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5" t="17840" r="7554"/>
            <a:stretch/>
          </p:blipFill>
          <p:spPr>
            <a:xfrm rot="5400000">
              <a:off x="6521941" y="4934425"/>
              <a:ext cx="2969747" cy="2090158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5905" y="853596"/>
            <a:ext cx="1187846" cy="11878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C549FA-F6F1-4227-AE86-B2053CF29E6F}"/>
              </a:ext>
            </a:extLst>
          </p:cNvPr>
          <p:cNvSpPr txBox="1">
            <a:spLocks/>
          </p:cNvSpPr>
          <p:nvPr/>
        </p:nvSpPr>
        <p:spPr>
          <a:xfrm>
            <a:off x="846015" y="1701509"/>
            <a:ext cx="2488384" cy="46902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The creative was designed in-house at MCTS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Campaign runs in January –which is National Slavery and Human Trafficking Prevention Month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73712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4" y="358728"/>
            <a:ext cx="9822935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Interior Bus Inserts – Close up of artwork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905" y="638898"/>
            <a:ext cx="1187846" cy="1187846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490B5B8-93F1-4757-9A8F-35213D01D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" y="1951976"/>
            <a:ext cx="11723077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4322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4" y="358728"/>
            <a:ext cx="9426695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Interior Bus Inserts – Actual placement</a:t>
            </a:r>
          </a:p>
        </p:txBody>
      </p:sp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EC183CF-55B7-455D-BB00-DAC9E3A8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6401"/>
          <a:stretch/>
        </p:blipFill>
        <p:spPr>
          <a:xfrm>
            <a:off x="761505" y="1536873"/>
            <a:ext cx="10742246" cy="48966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5905" y="853596"/>
            <a:ext cx="1187846" cy="11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8637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5" y="358728"/>
            <a:ext cx="8874034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Transit Insider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905" y="853596"/>
            <a:ext cx="1187846" cy="1187846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7493488-890D-497A-9B83-530564C9E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5" y="1635149"/>
            <a:ext cx="6293205" cy="4864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570587-D087-42DC-A8E5-42FEA2DCE7BB}"/>
              </a:ext>
            </a:extLst>
          </p:cNvPr>
          <p:cNvSpPr txBox="1">
            <a:spLocks/>
          </p:cNvSpPr>
          <p:nvPr/>
        </p:nvSpPr>
        <p:spPr>
          <a:xfrm>
            <a:off x="7437175" y="2374235"/>
            <a:ext cx="4066576" cy="41250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An e-newsletter went to stakeholders across Milwaukee which included council members, local nonprofits, and legislators to build awareness of who can be a victim.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77372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5" y="358728"/>
            <a:ext cx="8874034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Operator Training Guide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1284" y="831277"/>
            <a:ext cx="1055480" cy="1055480"/>
          </a:xfrm>
          <a:prstGeom prst="rect">
            <a:avLst/>
          </a:prstGeom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35DC2F-3CA1-4F9A-B136-E977A57A2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" y="1608447"/>
            <a:ext cx="3851036" cy="4984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00CB-CD45-4EF9-9A3F-8CEA9F6BEB90}"/>
              </a:ext>
            </a:extLst>
          </p:cNvPr>
          <p:cNvSpPr txBox="1">
            <a:spLocks/>
          </p:cNvSpPr>
          <p:nvPr/>
        </p:nvSpPr>
        <p:spPr>
          <a:xfrm>
            <a:off x="5676976" y="1817850"/>
            <a:ext cx="3769876" cy="5040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MCTS incorporated human trafficking prevention into ongoing operator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MCTS developed a training booklet internally on a shoestring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 simple call to action made it easier for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drivers to make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 difference.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1917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6B7CDC91-1927-4F81-97D0-7A0D21080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4" y="1398492"/>
            <a:ext cx="4100861" cy="5296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B4C28DB7-90C4-4A62-98C5-5F666B9A4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54" y="1398492"/>
            <a:ext cx="4206400" cy="5296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5" y="358728"/>
            <a:ext cx="8874034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Operator Training Guide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116" y="734434"/>
            <a:ext cx="1044259" cy="10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5256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348D8D0-4CB7-4588-A26E-AB0926C3F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8" y="1398493"/>
            <a:ext cx="3975194" cy="5134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8DC8C3E-4346-408B-B817-5D2BD010E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00" y="1398493"/>
            <a:ext cx="4214875" cy="510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4BC0FA-F3EA-47DD-9AE5-1F5448AFF856}"/>
              </a:ext>
            </a:extLst>
          </p:cNvPr>
          <p:cNvSpPr/>
          <p:nvPr/>
        </p:nvSpPr>
        <p:spPr>
          <a:xfrm>
            <a:off x="0" y="1"/>
            <a:ext cx="12192000" cy="1359016"/>
          </a:xfrm>
          <a:prstGeom prst="rect">
            <a:avLst/>
          </a:prstGeom>
          <a:solidFill>
            <a:srgbClr val="094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37E1DF-6EDF-4579-84AB-DF4EC36F9120}"/>
              </a:ext>
            </a:extLst>
          </p:cNvPr>
          <p:cNvSpPr txBox="1">
            <a:spLocks/>
          </p:cNvSpPr>
          <p:nvPr/>
        </p:nvSpPr>
        <p:spPr>
          <a:xfrm>
            <a:off x="753625" y="358728"/>
            <a:ext cx="8874034" cy="681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Gotham Black" pitchFamily="50" charset="0"/>
              </a:rPr>
              <a:t>Operator Training Guide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7B4D5-9413-4F11-8045-67A894CAD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1452"/>
            <a:ext cx="12192000" cy="6700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A0EFD6-44B6-42D3-BDE8-DB79E0F2A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4116" y="734434"/>
            <a:ext cx="1044259" cy="1044259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43DA5E5-CE8A-4024-B684-F0F06AA66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43" y="1886878"/>
            <a:ext cx="3188888" cy="4127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C0728B-5A55-4C9D-94B7-37B24368BFB4}"/>
              </a:ext>
            </a:extLst>
          </p:cNvPr>
          <p:cNvSpPr txBox="1">
            <a:spLocks/>
          </p:cNvSpPr>
          <p:nvPr/>
        </p:nvSpPr>
        <p:spPr>
          <a:xfrm>
            <a:off x="6368266" y="2030287"/>
            <a:ext cx="5070109" cy="43285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8867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MCTS 1">
      <a:dk1>
        <a:srgbClr val="000000"/>
      </a:dk1>
      <a:lt1>
        <a:srgbClr val="FFFFFF"/>
      </a:lt1>
      <a:dk2>
        <a:srgbClr val="15216C"/>
      </a:dk2>
      <a:lt2>
        <a:srgbClr val="E7E6E6"/>
      </a:lt2>
      <a:accent1>
        <a:srgbClr val="133079"/>
      </a:accent1>
      <a:accent2>
        <a:srgbClr val="F9BB00"/>
      </a:accent2>
      <a:accent3>
        <a:srgbClr val="538E48"/>
      </a:accent3>
      <a:accent4>
        <a:srgbClr val="F7EA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TS Powerpoint Template_2020.potx" id="{970592A1-40BD-45A9-917C-8A40F25776D0}" vid="{A5D000D4-C16B-464F-9C08-9C1EF904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MCTS Powerpoint Template_2020 (1)</Template>
  <TotalTime>142</TotalTime>
  <Words>235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Gill Sans</vt:lpstr>
      <vt:lpstr>Gotham</vt:lpstr>
      <vt:lpstr>Gotham Black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Brianne Mueller</dc:creator>
  <cp:lastModifiedBy>Anna Schryver</cp:lastModifiedBy>
  <cp:revision>7</cp:revision>
  <dcterms:created xsi:type="dcterms:W3CDTF">2022-02-04T17:07:53Z</dcterms:created>
  <dcterms:modified xsi:type="dcterms:W3CDTF">2022-02-11T16:16:06Z</dcterms:modified>
</cp:coreProperties>
</file>